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68" r:id="rId2"/>
    <p:sldId id="256" r:id="rId3"/>
    <p:sldId id="257" r:id="rId4"/>
    <p:sldId id="260" r:id="rId5"/>
    <p:sldId id="263" r:id="rId6"/>
    <p:sldId id="264" r:id="rId7"/>
    <p:sldId id="267" r:id="rId8"/>
    <p:sldId id="262" r:id="rId9"/>
    <p:sldId id="265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5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B7C76-80BB-42A1-A475-44FF004FDFD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A84C-B8FC-45FA-B50B-66AC62B2F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5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" y="6012992"/>
            <a:ext cx="3100056" cy="7526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63" y="6223924"/>
            <a:ext cx="1984390" cy="5179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witter.com/TheWorldOfFunny/status/124206400294503219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53988"/>
            <a:ext cx="8596668" cy="784194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90" y="1740625"/>
            <a:ext cx="6309393" cy="3577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get set up and ready to go, please do the following:</a:t>
            </a:r>
          </a:p>
          <a:p>
            <a:pPr lvl="1"/>
            <a:r>
              <a:rPr lang="en-US" dirty="0" smtClean="0"/>
              <a:t>Join using your computer audio </a:t>
            </a:r>
          </a:p>
          <a:p>
            <a:pPr lvl="1"/>
            <a:r>
              <a:rPr lang="en-US" dirty="0" smtClean="0"/>
              <a:t>You can turn your video off if you’d like (but I’d like to see your face!). You’ll still be able to see the presentation.</a:t>
            </a:r>
          </a:p>
          <a:p>
            <a:pPr lvl="1"/>
            <a:r>
              <a:rPr lang="en-US" dirty="0" smtClean="0"/>
              <a:t>You can turn on the chat function if you’d like (bottom middle of your screen options). Type a greeting if you want. </a:t>
            </a:r>
            <a:endParaRPr lang="en-US" dirty="0"/>
          </a:p>
        </p:txBody>
      </p:sp>
      <p:pic>
        <p:nvPicPr>
          <p:cNvPr id="1026" name="Picture 2" descr="I've gotten tired of the hello memes but this one is cute s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777" y="1571348"/>
            <a:ext cx="3916254" cy="3916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4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35570E-315D-47F2-AC48-983AFFEA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21" y="382555"/>
            <a:ext cx="6427705" cy="63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can shout them out or type them in the chat.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Zooming into the Future of Customer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Using Digital Tools to Assist Customers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8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96" y="914401"/>
            <a:ext cx="8596668" cy="771331"/>
          </a:xfrm>
        </p:spPr>
        <p:txBody>
          <a:bodyPr/>
          <a:lstStyle/>
          <a:p>
            <a:r>
              <a:rPr lang="en-US" dirty="0" smtClean="0"/>
              <a:t>Zoom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96" y="2024743"/>
            <a:ext cx="9586339" cy="4497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Setting up an account</a:t>
            </a:r>
          </a:p>
          <a:p>
            <a:r>
              <a:rPr lang="en-US" dirty="0" smtClean="0"/>
              <a:t>Zoom.us/signup </a:t>
            </a:r>
          </a:p>
          <a:p>
            <a:r>
              <a:rPr lang="en-US" dirty="0" smtClean="0"/>
              <a:t>Click “Sign Up, It’s Free”</a:t>
            </a:r>
          </a:p>
          <a:p>
            <a:r>
              <a:rPr lang="en-US" dirty="0" smtClean="0"/>
              <a:t>Verify your birthday </a:t>
            </a:r>
          </a:p>
          <a:p>
            <a:r>
              <a:rPr lang="en-US" dirty="0" smtClean="0"/>
              <a:t>Enter your work email address, click “Sign Up”</a:t>
            </a:r>
          </a:p>
          <a:p>
            <a:r>
              <a:rPr lang="en-US" dirty="0" smtClean="0"/>
              <a:t>Activate your account by going into your email inbox and clicking the link in the email from Zoom</a:t>
            </a:r>
          </a:p>
          <a:p>
            <a:r>
              <a:rPr lang="en-US" dirty="0" smtClean="0"/>
              <a:t>Enter your information: Name and set up password; click “Continue”</a:t>
            </a:r>
          </a:p>
          <a:p>
            <a:r>
              <a:rPr lang="en-US" dirty="0" smtClean="0"/>
              <a:t>Skip the “Invite Your Colleagues” step</a:t>
            </a:r>
          </a:p>
          <a:p>
            <a:r>
              <a:rPr lang="en-US" dirty="0" smtClean="0"/>
              <a:t>Use the test meeting to familiarize yourself with some of the 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69" t="9893" r="54232" b="44952"/>
          <a:stretch/>
        </p:blipFill>
        <p:spPr>
          <a:xfrm>
            <a:off x="4615482" y="914401"/>
            <a:ext cx="7367513" cy="2475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0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2669"/>
          </a:xfrm>
        </p:spPr>
        <p:txBody>
          <a:bodyPr/>
          <a:lstStyle/>
          <a:p>
            <a:r>
              <a:rPr lang="en-US" dirty="0" smtClean="0"/>
              <a:t>Scheduling a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6067"/>
            <a:ext cx="4725090" cy="3880773"/>
          </a:xfrm>
        </p:spPr>
        <p:txBody>
          <a:bodyPr/>
          <a:lstStyle/>
          <a:p>
            <a:r>
              <a:rPr lang="en-US" dirty="0" smtClean="0"/>
              <a:t>Log in </a:t>
            </a:r>
            <a:r>
              <a:rPr lang="en-US" dirty="0" smtClean="0"/>
              <a:t>in to your account</a:t>
            </a:r>
          </a:p>
          <a:p>
            <a:r>
              <a:rPr lang="en-US" dirty="0" smtClean="0"/>
              <a:t>Click “Schedule a Meeting”</a:t>
            </a:r>
          </a:p>
          <a:p>
            <a:r>
              <a:rPr lang="en-US" dirty="0" smtClean="0"/>
              <a:t>Enter the pertinent information</a:t>
            </a:r>
          </a:p>
          <a:p>
            <a:pPr lvl="1"/>
            <a:r>
              <a:rPr lang="en-US" dirty="0" smtClean="0"/>
              <a:t>Note: with a basic plan, meetings with 3 or more people are limited to 40 minutes</a:t>
            </a:r>
          </a:p>
          <a:p>
            <a:pPr lvl="1"/>
            <a:r>
              <a:rPr lang="en-US" dirty="0" smtClean="0"/>
              <a:t>Set video, audio and meeting preferences</a:t>
            </a:r>
          </a:p>
          <a:p>
            <a:r>
              <a:rPr lang="en-US" dirty="0" smtClean="0"/>
              <a:t>Click Save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" t="10120" r="60126" b="3631"/>
          <a:stretch/>
        </p:blipFill>
        <p:spPr>
          <a:xfrm>
            <a:off x="5837854" y="1431868"/>
            <a:ext cx="6057045" cy="4114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3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 Meeting (continued)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64" r="59910" b="7470"/>
          <a:stretch/>
        </p:blipFill>
        <p:spPr>
          <a:xfrm>
            <a:off x="994073" y="1549514"/>
            <a:ext cx="7590633" cy="4891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9682"/>
            <a:ext cx="8596668" cy="799322"/>
          </a:xfrm>
        </p:spPr>
        <p:txBody>
          <a:bodyPr/>
          <a:lstStyle/>
          <a:p>
            <a:r>
              <a:rPr lang="en-US" dirty="0" smtClean="0"/>
              <a:t>Even more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9004"/>
            <a:ext cx="8596668" cy="2183362"/>
          </a:xfrm>
        </p:spPr>
        <p:txBody>
          <a:bodyPr/>
          <a:lstStyle/>
          <a:p>
            <a:r>
              <a:rPr lang="en-US" dirty="0" smtClean="0"/>
              <a:t>Once saved, you have several options. </a:t>
            </a:r>
          </a:p>
          <a:p>
            <a:pPr lvl="1"/>
            <a:r>
              <a:rPr lang="en-US" dirty="0" smtClean="0"/>
              <a:t>You can start the meeting immediately by clicking “Start this meeting”</a:t>
            </a:r>
          </a:p>
          <a:p>
            <a:pPr lvl="1"/>
            <a:r>
              <a:rPr lang="en-US" dirty="0" smtClean="0"/>
              <a:t>You can add the meeting to various calendars (including Outlook)</a:t>
            </a:r>
          </a:p>
          <a:p>
            <a:pPr lvl="1"/>
            <a:r>
              <a:rPr lang="en-US" dirty="0" smtClean="0"/>
              <a:t>You can invite people to join the meeting by copying and emailing the link</a:t>
            </a:r>
          </a:p>
          <a:p>
            <a:pPr lvl="1"/>
            <a:r>
              <a:rPr lang="en-US" dirty="0" smtClean="0"/>
              <a:t>You can Delete, Edit or Save the meeting as a template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" t="12822" r="51029" b="3847"/>
          <a:stretch/>
        </p:blipFill>
        <p:spPr>
          <a:xfrm>
            <a:off x="2377270" y="3312366"/>
            <a:ext cx="6225556" cy="3321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6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Zoom 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36807"/>
            <a:ext cx="6291637" cy="4852770"/>
          </a:xfrm>
        </p:spPr>
        <p:txBody>
          <a:bodyPr>
            <a:normAutofit/>
          </a:bodyPr>
          <a:lstStyle/>
          <a:p>
            <a:r>
              <a:rPr lang="en-US" dirty="0"/>
              <a:t>Do not Zoom in the </a:t>
            </a:r>
            <a:r>
              <a:rPr lang="en-US" dirty="0" smtClean="0"/>
              <a:t>restroom</a:t>
            </a:r>
          </a:p>
          <a:p>
            <a:r>
              <a:rPr lang="en-US" dirty="0" smtClean="0"/>
              <a:t>Be aware of what your camera picks up (background, pets, kids, SOs, etc.)</a:t>
            </a:r>
          </a:p>
          <a:p>
            <a:pPr lvl="1"/>
            <a:r>
              <a:rPr lang="en-US" dirty="0" smtClean="0">
                <a:hlinkClick r:id="rId2"/>
              </a:rPr>
              <a:t>An example of what we DON’T want to happen</a:t>
            </a:r>
            <a:endParaRPr lang="en-US" dirty="0" smtClean="0"/>
          </a:p>
          <a:p>
            <a:r>
              <a:rPr lang="en-US" dirty="0" smtClean="0"/>
              <a:t>Be dressed professionally, at least as far as the camera can see</a:t>
            </a:r>
            <a:endParaRPr lang="en-US" dirty="0"/>
          </a:p>
          <a:p>
            <a:r>
              <a:rPr lang="en-US" dirty="0"/>
              <a:t>Use the mute </a:t>
            </a:r>
            <a:r>
              <a:rPr lang="en-US" dirty="0" smtClean="0"/>
              <a:t>feature when you’re not actively speaking</a:t>
            </a:r>
          </a:p>
          <a:p>
            <a:r>
              <a:rPr lang="en-US" dirty="0" smtClean="0"/>
              <a:t>Try not to be afraid to break in if you have something important to add</a:t>
            </a:r>
          </a:p>
          <a:p>
            <a:pPr lvl="1"/>
            <a:r>
              <a:rPr lang="en-US" dirty="0" smtClean="0"/>
              <a:t>If you are muted, and you want to interject, give the unmute feature a few seconds so your comments aren’t cut off</a:t>
            </a:r>
            <a:endParaRPr lang="en-US" dirty="0"/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12FD99D3-24B1-4B37-B135-015FFCB49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6229" y="2070386"/>
            <a:ext cx="4319849" cy="3239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58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976"/>
          </a:xfrm>
        </p:spPr>
        <p:txBody>
          <a:bodyPr/>
          <a:lstStyle/>
          <a:p>
            <a:r>
              <a:rPr lang="en-US" dirty="0" smtClean="0"/>
              <a:t>Handy In Meeting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55576"/>
            <a:ext cx="9128518" cy="4883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Screen sharing- Hit the green “Share Screen” button and choose which screen you’d like to share</a:t>
            </a:r>
          </a:p>
          <a:p>
            <a:r>
              <a:rPr lang="en-US" dirty="0" smtClean="0"/>
              <a:t>Virtual background-Should only be used if you have inappropriate/distracting background</a:t>
            </a:r>
          </a:p>
          <a:p>
            <a:pPr lvl="1"/>
            <a:r>
              <a:rPr lang="en-US" dirty="0" smtClean="0"/>
              <a:t>Choose something professional</a:t>
            </a:r>
          </a:p>
          <a:p>
            <a:pPr lvl="2"/>
            <a:r>
              <a:rPr lang="en-US" dirty="0" smtClean="0"/>
              <a:t>Google Search for “Blank Backgrounds”</a:t>
            </a:r>
          </a:p>
          <a:p>
            <a:pPr lvl="2"/>
            <a:r>
              <a:rPr lang="en-US" dirty="0" smtClean="0"/>
              <a:t>Save the picture to your computer</a:t>
            </a:r>
          </a:p>
          <a:p>
            <a:pPr lvl="2"/>
            <a:r>
              <a:rPr lang="en-US" dirty="0" smtClean="0"/>
              <a:t>Click the plus sign button in Virtual Backgrounds</a:t>
            </a:r>
            <a:br>
              <a:rPr lang="en-US" dirty="0" smtClean="0"/>
            </a:br>
            <a:r>
              <a:rPr lang="en-US" dirty="0" smtClean="0"/>
              <a:t>in the Video settings</a:t>
            </a:r>
          </a:p>
          <a:p>
            <a:pPr lvl="2"/>
            <a:r>
              <a:rPr lang="en-US" dirty="0" smtClean="0"/>
              <a:t>Add Image from </a:t>
            </a:r>
            <a:r>
              <a:rPr lang="en-US" dirty="0" smtClean="0"/>
              <a:t>wherever </a:t>
            </a:r>
            <a:r>
              <a:rPr lang="en-US" dirty="0" smtClean="0"/>
              <a:t>you saved it</a:t>
            </a:r>
          </a:p>
          <a:p>
            <a:pPr lvl="2"/>
            <a:r>
              <a:rPr lang="en-US" dirty="0" smtClean="0"/>
              <a:t>WFC Branded backgrounds are also available</a:t>
            </a:r>
          </a:p>
          <a:p>
            <a:r>
              <a:rPr lang="en-US" dirty="0" smtClean="0"/>
              <a:t>Mirror my video &amp; touch up my appearance</a:t>
            </a:r>
          </a:p>
          <a:p>
            <a:pPr lvl="1"/>
            <a:r>
              <a:rPr lang="en-US" dirty="0" smtClean="0"/>
              <a:t>Personal favorites</a:t>
            </a:r>
          </a:p>
          <a:p>
            <a:r>
              <a:rPr lang="en-US" dirty="0" smtClean="0"/>
              <a:t>Chat-Functions with the group and individually</a:t>
            </a:r>
            <a:endParaRPr lang="en-US" dirty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921" y="2804807"/>
            <a:ext cx="5645569" cy="2986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9090734" y="5500867"/>
            <a:ext cx="347505" cy="29066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989771" y="4909351"/>
            <a:ext cx="426126" cy="66582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9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 sharing screens!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you don’t have anything of questionable content open!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251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WFC2">
      <a:dk1>
        <a:srgbClr val="AD2531"/>
      </a:dk1>
      <a:lt1>
        <a:sysClr val="window" lastClr="FFFFFF"/>
      </a:lt1>
      <a:dk2>
        <a:srgbClr val="AD2531"/>
      </a:dk2>
      <a:lt2>
        <a:srgbClr val="EBEBEB"/>
      </a:lt2>
      <a:accent1>
        <a:srgbClr val="13406A"/>
      </a:accent1>
      <a:accent2>
        <a:srgbClr val="0D2C49"/>
      </a:accent2>
      <a:accent3>
        <a:srgbClr val="F3F2DD"/>
      </a:accent3>
      <a:accent4>
        <a:srgbClr val="DF6A75"/>
      </a:accent4>
      <a:accent5>
        <a:srgbClr val="811B24"/>
      </a:accent5>
      <a:accent6>
        <a:srgbClr val="561218"/>
      </a:accent6>
      <a:hlink>
        <a:srgbClr val="AD2531"/>
      </a:hlink>
      <a:folHlink>
        <a:srgbClr val="BDE0FB"/>
      </a:folHlink>
    </a:clrScheme>
    <a:fontScheme name="WFC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600</TotalTime>
  <Words>465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 3</vt:lpstr>
      <vt:lpstr>Facet</vt:lpstr>
      <vt:lpstr>WELCOME!</vt:lpstr>
      <vt:lpstr>Zooming into the Future of Customer Service</vt:lpstr>
      <vt:lpstr>Zoom Basics</vt:lpstr>
      <vt:lpstr>Scheduling a Meeting</vt:lpstr>
      <vt:lpstr>Scheduling a Meeting (continued)</vt:lpstr>
      <vt:lpstr>Even more Scheduling</vt:lpstr>
      <vt:lpstr>General Zoom Etiquette</vt:lpstr>
      <vt:lpstr>Handy In Meeting Features</vt:lpstr>
      <vt:lpstr>Let’s practice sharing screens!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Zooming into the Future of Customer Service</dc:title>
  <dc:creator>Janet Sutton</dc:creator>
  <cp:lastModifiedBy>Janet Sutton</cp:lastModifiedBy>
  <cp:revision>27</cp:revision>
  <dcterms:created xsi:type="dcterms:W3CDTF">2020-04-03T16:09:45Z</dcterms:created>
  <dcterms:modified xsi:type="dcterms:W3CDTF">2020-04-07T20:44:59Z</dcterms:modified>
</cp:coreProperties>
</file>