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34" r:id="rId6"/>
    <p:sldId id="309" r:id="rId7"/>
    <p:sldId id="310" r:id="rId8"/>
    <p:sldId id="311" r:id="rId9"/>
    <p:sldId id="325" r:id="rId10"/>
    <p:sldId id="327" r:id="rId11"/>
    <p:sldId id="332" r:id="rId12"/>
    <p:sldId id="312" r:id="rId13"/>
    <p:sldId id="313" r:id="rId14"/>
    <p:sldId id="314" r:id="rId15"/>
    <p:sldId id="315" r:id="rId16"/>
    <p:sldId id="316" r:id="rId17"/>
    <p:sldId id="317" r:id="rId18"/>
    <p:sldId id="333" r:id="rId19"/>
    <p:sldId id="318" r:id="rId20"/>
    <p:sldId id="319" r:id="rId21"/>
    <p:sldId id="320" r:id="rId22"/>
    <p:sldId id="330" r:id="rId23"/>
    <p:sldId id="328" r:id="rId24"/>
    <p:sldId id="32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4C4"/>
    <a:srgbClr val="FB4133"/>
    <a:srgbClr val="39A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E37F2-0C8B-44EA-A0CF-D2989FB6926E}" v="90" dt="2020-05-05T19:00:23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i Lenker [KDC]" userId="c4c1c878-ea70-4cd7-a53b-d2337ffbcdfb" providerId="ADAL" clId="{7F0E37F2-0C8B-44EA-A0CF-D2989FB6926E}"/>
    <pc:docChg chg="undo custSel addSld delSld modSld">
      <pc:chgData name="Suzi Lenker [KDC]" userId="c4c1c878-ea70-4cd7-a53b-d2337ffbcdfb" providerId="ADAL" clId="{7F0E37F2-0C8B-44EA-A0CF-D2989FB6926E}" dt="2020-05-06T20:57:09.962" v="385" actId="5793"/>
      <pc:docMkLst>
        <pc:docMk/>
      </pc:docMkLst>
      <pc:sldChg chg="addSp delSp modSp delAnim modAnim">
        <pc:chgData name="Suzi Lenker [KDC]" userId="c4c1c878-ea70-4cd7-a53b-d2337ffbcdfb" providerId="ADAL" clId="{7F0E37F2-0C8B-44EA-A0CF-D2989FB6926E}" dt="2020-05-05T18:45:37.018" v="376" actId="478"/>
        <pc:sldMkLst>
          <pc:docMk/>
          <pc:sldMk cId="2608196717" sldId="256"/>
        </pc:sldMkLst>
        <pc:picChg chg="add del mod">
          <ac:chgData name="Suzi Lenker [KDC]" userId="c4c1c878-ea70-4cd7-a53b-d2337ffbcdfb" providerId="ADAL" clId="{7F0E37F2-0C8B-44EA-A0CF-D2989FB6926E}" dt="2020-05-05T18:45:37.018" v="376" actId="478"/>
          <ac:picMkLst>
            <pc:docMk/>
            <pc:sldMk cId="2608196717" sldId="256"/>
            <ac:picMk id="6" creationId="{C86DF245-159F-468D-BF83-11DD339F947F}"/>
          </ac:picMkLst>
        </pc:picChg>
      </pc:sldChg>
      <pc:sldChg chg="del">
        <pc:chgData name="Suzi Lenker [KDC]" userId="c4c1c878-ea70-4cd7-a53b-d2337ffbcdfb" providerId="ADAL" clId="{7F0E37F2-0C8B-44EA-A0CF-D2989FB6926E}" dt="2020-04-22T18:15:27" v="201" actId="2696"/>
        <pc:sldMkLst>
          <pc:docMk/>
          <pc:sldMk cId="299789972" sldId="275"/>
        </pc:sldMkLst>
      </pc:sldChg>
      <pc:sldChg chg="del">
        <pc:chgData name="Suzi Lenker [KDC]" userId="c4c1c878-ea70-4cd7-a53b-d2337ffbcdfb" providerId="ADAL" clId="{7F0E37F2-0C8B-44EA-A0CF-D2989FB6926E}" dt="2020-04-22T18:15:26.931" v="185" actId="2696"/>
        <pc:sldMkLst>
          <pc:docMk/>
          <pc:sldMk cId="439948081" sldId="287"/>
        </pc:sldMkLst>
      </pc:sldChg>
      <pc:sldChg chg="del">
        <pc:chgData name="Suzi Lenker [KDC]" userId="c4c1c878-ea70-4cd7-a53b-d2337ffbcdfb" providerId="ADAL" clId="{7F0E37F2-0C8B-44EA-A0CF-D2989FB6926E}" dt="2020-04-22T18:15:26.969" v="193" actId="2696"/>
        <pc:sldMkLst>
          <pc:docMk/>
          <pc:sldMk cId="4116806892" sldId="292"/>
        </pc:sldMkLst>
      </pc:sldChg>
      <pc:sldChg chg="del">
        <pc:chgData name="Suzi Lenker [KDC]" userId="c4c1c878-ea70-4cd7-a53b-d2337ffbcdfb" providerId="ADAL" clId="{7F0E37F2-0C8B-44EA-A0CF-D2989FB6926E}" dt="2020-04-22T18:15:26.969" v="191" actId="2696"/>
        <pc:sldMkLst>
          <pc:docMk/>
          <pc:sldMk cId="1249363241" sldId="293"/>
        </pc:sldMkLst>
      </pc:sldChg>
      <pc:sldChg chg="del">
        <pc:chgData name="Suzi Lenker [KDC]" userId="c4c1c878-ea70-4cd7-a53b-d2337ffbcdfb" providerId="ADAL" clId="{7F0E37F2-0C8B-44EA-A0CF-D2989FB6926E}" dt="2020-04-22T18:15:26.985" v="196" actId="2696"/>
        <pc:sldMkLst>
          <pc:docMk/>
          <pc:sldMk cId="1335305485" sldId="294"/>
        </pc:sldMkLst>
      </pc:sldChg>
      <pc:sldChg chg="del">
        <pc:chgData name="Suzi Lenker [KDC]" userId="c4c1c878-ea70-4cd7-a53b-d2337ffbcdfb" providerId="ADAL" clId="{7F0E37F2-0C8B-44EA-A0CF-D2989FB6926E}" dt="2020-04-22T18:15:26.953" v="188" actId="2696"/>
        <pc:sldMkLst>
          <pc:docMk/>
          <pc:sldMk cId="2128673192" sldId="295"/>
        </pc:sldMkLst>
      </pc:sldChg>
      <pc:sldChg chg="del">
        <pc:chgData name="Suzi Lenker [KDC]" userId="c4c1c878-ea70-4cd7-a53b-d2337ffbcdfb" providerId="ADAL" clId="{7F0E37F2-0C8B-44EA-A0CF-D2989FB6926E}" dt="2020-04-22T18:15:26.953" v="189" actId="2696"/>
        <pc:sldMkLst>
          <pc:docMk/>
          <pc:sldMk cId="431854347" sldId="296"/>
        </pc:sldMkLst>
      </pc:sldChg>
      <pc:sldChg chg="del">
        <pc:chgData name="Suzi Lenker [KDC]" userId="c4c1c878-ea70-4cd7-a53b-d2337ffbcdfb" providerId="ADAL" clId="{7F0E37F2-0C8B-44EA-A0CF-D2989FB6926E}" dt="2020-04-22T18:15:26.969" v="192" actId="2696"/>
        <pc:sldMkLst>
          <pc:docMk/>
          <pc:sldMk cId="1502753919" sldId="297"/>
        </pc:sldMkLst>
      </pc:sldChg>
      <pc:sldChg chg="del">
        <pc:chgData name="Suzi Lenker [KDC]" userId="c4c1c878-ea70-4cd7-a53b-d2337ffbcdfb" providerId="ADAL" clId="{7F0E37F2-0C8B-44EA-A0CF-D2989FB6926E}" dt="2020-04-22T18:15:26.969" v="194" actId="2696"/>
        <pc:sldMkLst>
          <pc:docMk/>
          <pc:sldMk cId="986534101" sldId="298"/>
        </pc:sldMkLst>
      </pc:sldChg>
      <pc:sldChg chg="del">
        <pc:chgData name="Suzi Lenker [KDC]" userId="c4c1c878-ea70-4cd7-a53b-d2337ffbcdfb" providerId="ADAL" clId="{7F0E37F2-0C8B-44EA-A0CF-D2989FB6926E}" dt="2020-04-22T18:15:26.985" v="197" actId="2696"/>
        <pc:sldMkLst>
          <pc:docMk/>
          <pc:sldMk cId="686202104" sldId="299"/>
        </pc:sldMkLst>
      </pc:sldChg>
      <pc:sldChg chg="del">
        <pc:chgData name="Suzi Lenker [KDC]" userId="c4c1c878-ea70-4cd7-a53b-d2337ffbcdfb" providerId="ADAL" clId="{7F0E37F2-0C8B-44EA-A0CF-D2989FB6926E}" dt="2020-04-22T18:15:27" v="200" actId="2696"/>
        <pc:sldMkLst>
          <pc:docMk/>
          <pc:sldMk cId="3948628780" sldId="300"/>
        </pc:sldMkLst>
      </pc:sldChg>
      <pc:sldChg chg="del">
        <pc:chgData name="Suzi Lenker [KDC]" userId="c4c1c878-ea70-4cd7-a53b-d2337ffbcdfb" providerId="ADAL" clId="{7F0E37F2-0C8B-44EA-A0CF-D2989FB6926E}" dt="2020-04-22T18:15:26.938" v="186" actId="2696"/>
        <pc:sldMkLst>
          <pc:docMk/>
          <pc:sldMk cId="1444172165" sldId="303"/>
        </pc:sldMkLst>
      </pc:sldChg>
      <pc:sldChg chg="del">
        <pc:chgData name="Suzi Lenker [KDC]" userId="c4c1c878-ea70-4cd7-a53b-d2337ffbcdfb" providerId="ADAL" clId="{7F0E37F2-0C8B-44EA-A0CF-D2989FB6926E}" dt="2020-04-22T18:15:26.938" v="187" actId="2696"/>
        <pc:sldMkLst>
          <pc:docMk/>
          <pc:sldMk cId="1585173318" sldId="304"/>
        </pc:sldMkLst>
      </pc:sldChg>
      <pc:sldChg chg="del">
        <pc:chgData name="Suzi Lenker [KDC]" userId="c4c1c878-ea70-4cd7-a53b-d2337ffbcdfb" providerId="ADAL" clId="{7F0E37F2-0C8B-44EA-A0CF-D2989FB6926E}" dt="2020-04-22T18:15:26.953" v="190" actId="2696"/>
        <pc:sldMkLst>
          <pc:docMk/>
          <pc:sldMk cId="2710120448" sldId="305"/>
        </pc:sldMkLst>
      </pc:sldChg>
      <pc:sldChg chg="del">
        <pc:chgData name="Suzi Lenker [KDC]" userId="c4c1c878-ea70-4cd7-a53b-d2337ffbcdfb" providerId="ADAL" clId="{7F0E37F2-0C8B-44EA-A0CF-D2989FB6926E}" dt="2020-04-22T18:15:26.985" v="199" actId="2696"/>
        <pc:sldMkLst>
          <pc:docMk/>
          <pc:sldMk cId="2123246643" sldId="306"/>
        </pc:sldMkLst>
      </pc:sldChg>
      <pc:sldChg chg="del">
        <pc:chgData name="Suzi Lenker [KDC]" userId="c4c1c878-ea70-4cd7-a53b-d2337ffbcdfb" providerId="ADAL" clId="{7F0E37F2-0C8B-44EA-A0CF-D2989FB6926E}" dt="2020-04-22T18:15:26.985" v="198" actId="2696"/>
        <pc:sldMkLst>
          <pc:docMk/>
          <pc:sldMk cId="718433346" sldId="307"/>
        </pc:sldMkLst>
      </pc:sldChg>
      <pc:sldChg chg="del">
        <pc:chgData name="Suzi Lenker [KDC]" userId="c4c1c878-ea70-4cd7-a53b-d2337ffbcdfb" providerId="ADAL" clId="{7F0E37F2-0C8B-44EA-A0CF-D2989FB6926E}" dt="2020-04-22T18:15:26.985" v="195" actId="2696"/>
        <pc:sldMkLst>
          <pc:docMk/>
          <pc:sldMk cId="986950747" sldId="308"/>
        </pc:sldMkLst>
      </pc:sldChg>
      <pc:sldChg chg="modSp">
        <pc:chgData name="Suzi Lenker [KDC]" userId="c4c1c878-ea70-4cd7-a53b-d2337ffbcdfb" providerId="ADAL" clId="{7F0E37F2-0C8B-44EA-A0CF-D2989FB6926E}" dt="2020-04-28T18:42:03.031" v="202" actId="113"/>
        <pc:sldMkLst>
          <pc:docMk/>
          <pc:sldMk cId="4288668083" sldId="309"/>
        </pc:sldMkLst>
        <pc:spChg chg="mod">
          <ac:chgData name="Suzi Lenker [KDC]" userId="c4c1c878-ea70-4cd7-a53b-d2337ffbcdfb" providerId="ADAL" clId="{7F0E37F2-0C8B-44EA-A0CF-D2989FB6926E}" dt="2020-04-28T18:42:03.031" v="202" actId="113"/>
          <ac:spMkLst>
            <pc:docMk/>
            <pc:sldMk cId="4288668083" sldId="309"/>
            <ac:spMk id="7" creationId="{2B8BA04A-FF42-4917-B758-C889D463562D}"/>
          </ac:spMkLst>
        </pc:spChg>
      </pc:sldChg>
      <pc:sldChg chg="modSp">
        <pc:chgData name="Suzi Lenker [KDC]" userId="c4c1c878-ea70-4cd7-a53b-d2337ffbcdfb" providerId="ADAL" clId="{7F0E37F2-0C8B-44EA-A0CF-D2989FB6926E}" dt="2020-04-28T19:15:45.124" v="284" actId="20577"/>
        <pc:sldMkLst>
          <pc:docMk/>
          <pc:sldMk cId="1491023662" sldId="311"/>
        </pc:sldMkLst>
        <pc:spChg chg="mod">
          <ac:chgData name="Suzi Lenker [KDC]" userId="c4c1c878-ea70-4cd7-a53b-d2337ffbcdfb" providerId="ADAL" clId="{7F0E37F2-0C8B-44EA-A0CF-D2989FB6926E}" dt="2020-04-28T19:15:45.124" v="284" actId="20577"/>
          <ac:spMkLst>
            <pc:docMk/>
            <pc:sldMk cId="1491023662" sldId="311"/>
            <ac:spMk id="9" creationId="{28AF1535-DB8D-400D-99F3-3A9C7DFB47BB}"/>
          </ac:spMkLst>
        </pc:spChg>
      </pc:sldChg>
      <pc:sldChg chg="addSp modSp modAnim">
        <pc:chgData name="Suzi Lenker [KDC]" userId="c4c1c878-ea70-4cd7-a53b-d2337ffbcdfb" providerId="ADAL" clId="{7F0E37F2-0C8B-44EA-A0CF-D2989FB6926E}" dt="2020-05-06T20:57:09.962" v="385" actId="5793"/>
        <pc:sldMkLst>
          <pc:docMk/>
          <pc:sldMk cId="1011061680" sldId="312"/>
        </pc:sldMkLst>
        <pc:spChg chg="mod">
          <ac:chgData name="Suzi Lenker [KDC]" userId="c4c1c878-ea70-4cd7-a53b-d2337ffbcdfb" providerId="ADAL" clId="{7F0E37F2-0C8B-44EA-A0CF-D2989FB6926E}" dt="2020-05-06T20:57:09.962" v="385" actId="5793"/>
          <ac:spMkLst>
            <pc:docMk/>
            <pc:sldMk cId="1011061680" sldId="312"/>
            <ac:spMk id="8" creationId="{32B3C24A-265A-468A-BE9A-162B8B199C81}"/>
          </ac:spMkLst>
        </pc:spChg>
        <pc:picChg chg="add mod">
          <ac:chgData name="Suzi Lenker [KDC]" userId="c4c1c878-ea70-4cd7-a53b-d2337ffbcdfb" providerId="ADAL" clId="{7F0E37F2-0C8B-44EA-A0CF-D2989FB6926E}" dt="2020-05-06T20:57:04.372" v="384" actId="14100"/>
          <ac:picMkLst>
            <pc:docMk/>
            <pc:sldMk cId="1011061680" sldId="312"/>
            <ac:picMk id="6" creationId="{00212864-872C-4E33-AC39-91BB5CF09F15}"/>
          </ac:picMkLst>
        </pc:picChg>
      </pc:sldChg>
      <pc:sldChg chg="modSp modAnim">
        <pc:chgData name="Suzi Lenker [KDC]" userId="c4c1c878-ea70-4cd7-a53b-d2337ffbcdfb" providerId="ADAL" clId="{7F0E37F2-0C8B-44EA-A0CF-D2989FB6926E}" dt="2020-05-04T18:56:42.827" v="359"/>
        <pc:sldMkLst>
          <pc:docMk/>
          <pc:sldMk cId="1437334709" sldId="313"/>
        </pc:sldMkLst>
        <pc:cxnChg chg="mod">
          <ac:chgData name="Suzi Lenker [KDC]" userId="c4c1c878-ea70-4cd7-a53b-d2337ffbcdfb" providerId="ADAL" clId="{7F0E37F2-0C8B-44EA-A0CF-D2989FB6926E}" dt="2020-04-28T18:46:52.082" v="223" actId="14100"/>
          <ac:cxnSpMkLst>
            <pc:docMk/>
            <pc:sldMk cId="1437334709" sldId="313"/>
            <ac:cxnSpMk id="10" creationId="{93677417-C862-4E8D-8C98-AE66D97CBA0C}"/>
          </ac:cxnSpMkLst>
        </pc:cxnChg>
      </pc:sldChg>
      <pc:sldChg chg="modSp">
        <pc:chgData name="Suzi Lenker [KDC]" userId="c4c1c878-ea70-4cd7-a53b-d2337ffbcdfb" providerId="ADAL" clId="{7F0E37F2-0C8B-44EA-A0CF-D2989FB6926E}" dt="2020-04-28T18:47:08.138" v="225" actId="20577"/>
        <pc:sldMkLst>
          <pc:docMk/>
          <pc:sldMk cId="2975892871" sldId="314"/>
        </pc:sldMkLst>
        <pc:spChg chg="mod">
          <ac:chgData name="Suzi Lenker [KDC]" userId="c4c1c878-ea70-4cd7-a53b-d2337ffbcdfb" providerId="ADAL" clId="{7F0E37F2-0C8B-44EA-A0CF-D2989FB6926E}" dt="2020-04-28T18:47:08.138" v="225" actId="20577"/>
          <ac:spMkLst>
            <pc:docMk/>
            <pc:sldMk cId="2975892871" sldId="314"/>
            <ac:spMk id="7" creationId="{9E1399C9-03F1-49DA-BF3F-86B2E070F44C}"/>
          </ac:spMkLst>
        </pc:spChg>
      </pc:sldChg>
      <pc:sldChg chg="modSp modAnim">
        <pc:chgData name="Suzi Lenker [KDC]" userId="c4c1c878-ea70-4cd7-a53b-d2337ffbcdfb" providerId="ADAL" clId="{7F0E37F2-0C8B-44EA-A0CF-D2989FB6926E}" dt="2020-05-04T18:58:08.539" v="362"/>
        <pc:sldMkLst>
          <pc:docMk/>
          <pc:sldMk cId="2952815166" sldId="315"/>
        </pc:sldMkLst>
        <pc:spChg chg="mod">
          <ac:chgData name="Suzi Lenker [KDC]" userId="c4c1c878-ea70-4cd7-a53b-d2337ffbcdfb" providerId="ADAL" clId="{7F0E37F2-0C8B-44EA-A0CF-D2989FB6926E}" dt="2020-04-28T18:48:03.591" v="231" actId="1076"/>
          <ac:spMkLst>
            <pc:docMk/>
            <pc:sldMk cId="2952815166" sldId="315"/>
            <ac:spMk id="8" creationId="{6833AB7D-F9EC-447E-BF55-E95BF7C341A2}"/>
          </ac:spMkLst>
        </pc:spChg>
        <pc:picChg chg="mod">
          <ac:chgData name="Suzi Lenker [KDC]" userId="c4c1c878-ea70-4cd7-a53b-d2337ffbcdfb" providerId="ADAL" clId="{7F0E37F2-0C8B-44EA-A0CF-D2989FB6926E}" dt="2020-04-28T18:47:36.229" v="227" actId="1076"/>
          <ac:picMkLst>
            <pc:docMk/>
            <pc:sldMk cId="2952815166" sldId="315"/>
            <ac:picMk id="5" creationId="{02CBE2D5-CB31-4756-BEB1-71A6603333EB}"/>
          </ac:picMkLst>
        </pc:picChg>
      </pc:sldChg>
      <pc:sldChg chg="addSp delSp modSp modAnim">
        <pc:chgData name="Suzi Lenker [KDC]" userId="c4c1c878-ea70-4cd7-a53b-d2337ffbcdfb" providerId="ADAL" clId="{7F0E37F2-0C8B-44EA-A0CF-D2989FB6926E}" dt="2020-04-28T19:19:41.059" v="301"/>
        <pc:sldMkLst>
          <pc:docMk/>
          <pc:sldMk cId="1190011002" sldId="316"/>
        </pc:sldMkLst>
        <pc:spChg chg="mod">
          <ac:chgData name="Suzi Lenker [KDC]" userId="c4c1c878-ea70-4cd7-a53b-d2337ffbcdfb" providerId="ADAL" clId="{7F0E37F2-0C8B-44EA-A0CF-D2989FB6926E}" dt="2020-04-22T18:05:21.368" v="39" actId="14100"/>
          <ac:spMkLst>
            <pc:docMk/>
            <pc:sldMk cId="1190011002" sldId="316"/>
            <ac:spMk id="6" creationId="{3CB5C02A-3BBD-4644-A963-34672C646CA5}"/>
          </ac:spMkLst>
        </pc:spChg>
        <pc:picChg chg="mod modCrop">
          <ac:chgData name="Suzi Lenker [KDC]" userId="c4c1c878-ea70-4cd7-a53b-d2337ffbcdfb" providerId="ADAL" clId="{7F0E37F2-0C8B-44EA-A0CF-D2989FB6926E}" dt="2020-04-28T19:19:30.754" v="300" actId="1076"/>
          <ac:picMkLst>
            <pc:docMk/>
            <pc:sldMk cId="1190011002" sldId="316"/>
            <ac:picMk id="9" creationId="{84E973A5-2D9F-4130-9C87-8C16086C2C91}"/>
          </ac:picMkLst>
        </pc:picChg>
        <pc:cxnChg chg="add del mod">
          <ac:chgData name="Suzi Lenker [KDC]" userId="c4c1c878-ea70-4cd7-a53b-d2337ffbcdfb" providerId="ADAL" clId="{7F0E37F2-0C8B-44EA-A0CF-D2989FB6926E}" dt="2020-04-22T18:05:50.988" v="41" actId="478"/>
          <ac:cxnSpMkLst>
            <pc:docMk/>
            <pc:sldMk cId="1190011002" sldId="316"/>
            <ac:cxnSpMk id="8" creationId="{20D5E10C-A513-4C6F-88CD-509773B35F7F}"/>
          </ac:cxnSpMkLst>
        </pc:cxnChg>
        <pc:cxnChg chg="add mod">
          <ac:chgData name="Suzi Lenker [KDC]" userId="c4c1c878-ea70-4cd7-a53b-d2337ffbcdfb" providerId="ADAL" clId="{7F0E37F2-0C8B-44EA-A0CF-D2989FB6926E}" dt="2020-04-22T18:06:21.534" v="45" actId="1582"/>
          <ac:cxnSpMkLst>
            <pc:docMk/>
            <pc:sldMk cId="1190011002" sldId="316"/>
            <ac:cxnSpMk id="11" creationId="{5F36A5C8-805F-4F17-943D-41D5D77BE02A}"/>
          </ac:cxnSpMkLst>
        </pc:cxnChg>
      </pc:sldChg>
      <pc:sldChg chg="addSp modSp modAnim">
        <pc:chgData name="Suzi Lenker [KDC]" userId="c4c1c878-ea70-4cd7-a53b-d2337ffbcdfb" providerId="ADAL" clId="{7F0E37F2-0C8B-44EA-A0CF-D2989FB6926E}" dt="2020-05-05T19:00:23.309" v="383"/>
        <pc:sldMkLst>
          <pc:docMk/>
          <pc:sldMk cId="4251691747" sldId="319"/>
        </pc:sldMkLst>
        <pc:spChg chg="add mod">
          <ac:chgData name="Suzi Lenker [KDC]" userId="c4c1c878-ea70-4cd7-a53b-d2337ffbcdfb" providerId="ADAL" clId="{7F0E37F2-0C8B-44EA-A0CF-D2989FB6926E}" dt="2020-05-04T19:02:15.722" v="369" actId="14100"/>
          <ac:spMkLst>
            <pc:docMk/>
            <pc:sldMk cId="4251691747" sldId="319"/>
            <ac:spMk id="10" creationId="{92A9231A-980E-4DD1-854B-F5A0617EA7B6}"/>
          </ac:spMkLst>
        </pc:spChg>
      </pc:sldChg>
      <pc:sldChg chg="del">
        <pc:chgData name="Suzi Lenker [KDC]" userId="c4c1c878-ea70-4cd7-a53b-d2337ffbcdfb" providerId="ADAL" clId="{7F0E37F2-0C8B-44EA-A0CF-D2989FB6926E}" dt="2020-04-22T18:15:26.916" v="183" actId="2696"/>
        <pc:sldMkLst>
          <pc:docMk/>
          <pc:sldMk cId="1683367094" sldId="322"/>
        </pc:sldMkLst>
      </pc:sldChg>
      <pc:sldChg chg="del">
        <pc:chgData name="Suzi Lenker [KDC]" userId="c4c1c878-ea70-4cd7-a53b-d2337ffbcdfb" providerId="ADAL" clId="{7F0E37F2-0C8B-44EA-A0CF-D2989FB6926E}" dt="2020-04-22T18:15:26.916" v="184" actId="2696"/>
        <pc:sldMkLst>
          <pc:docMk/>
          <pc:sldMk cId="1456444956" sldId="323"/>
        </pc:sldMkLst>
      </pc:sldChg>
      <pc:sldChg chg="modAnim">
        <pc:chgData name="Suzi Lenker [KDC]" userId="c4c1c878-ea70-4cd7-a53b-d2337ffbcdfb" providerId="ADAL" clId="{7F0E37F2-0C8B-44EA-A0CF-D2989FB6926E}" dt="2020-04-28T19:13:58.760" v="241"/>
        <pc:sldMkLst>
          <pc:docMk/>
          <pc:sldMk cId="3179720186" sldId="325"/>
        </pc:sldMkLst>
      </pc:sldChg>
      <pc:sldChg chg="modSp modAnim">
        <pc:chgData name="Suzi Lenker [KDC]" userId="c4c1c878-ea70-4cd7-a53b-d2337ffbcdfb" providerId="ADAL" clId="{7F0E37F2-0C8B-44EA-A0CF-D2989FB6926E}" dt="2020-04-28T19:16:59.971" v="297" actId="20577"/>
        <pc:sldMkLst>
          <pc:docMk/>
          <pc:sldMk cId="640443105" sldId="327"/>
        </pc:sldMkLst>
        <pc:spChg chg="mod">
          <ac:chgData name="Suzi Lenker [KDC]" userId="c4c1c878-ea70-4cd7-a53b-d2337ffbcdfb" providerId="ADAL" clId="{7F0E37F2-0C8B-44EA-A0CF-D2989FB6926E}" dt="2020-04-28T18:45:13.586" v="216" actId="20577"/>
          <ac:spMkLst>
            <pc:docMk/>
            <pc:sldMk cId="640443105" sldId="327"/>
            <ac:spMk id="9" creationId="{0EA87EB6-2818-45DF-804D-781EEA9FCD3E}"/>
          </ac:spMkLst>
        </pc:spChg>
        <pc:spChg chg="mod">
          <ac:chgData name="Suzi Lenker [KDC]" userId="c4c1c878-ea70-4cd7-a53b-d2337ffbcdfb" providerId="ADAL" clId="{7F0E37F2-0C8B-44EA-A0CF-D2989FB6926E}" dt="2020-04-28T19:16:59.971" v="297" actId="20577"/>
          <ac:spMkLst>
            <pc:docMk/>
            <pc:sldMk cId="640443105" sldId="327"/>
            <ac:spMk id="10" creationId="{42590ED0-F69B-43F8-B7F6-749C97F15BA5}"/>
          </ac:spMkLst>
        </pc:spChg>
        <pc:cxnChg chg="mod">
          <ac:chgData name="Suzi Lenker [KDC]" userId="c4c1c878-ea70-4cd7-a53b-d2337ffbcdfb" providerId="ADAL" clId="{7F0E37F2-0C8B-44EA-A0CF-D2989FB6926E}" dt="2020-04-28T18:45:35.978" v="221" actId="14100"/>
          <ac:cxnSpMkLst>
            <pc:docMk/>
            <pc:sldMk cId="640443105" sldId="327"/>
            <ac:cxnSpMk id="12" creationId="{68922CBA-4DD7-4CDD-BB1A-C092F112855E}"/>
          </ac:cxnSpMkLst>
        </pc:cxnChg>
      </pc:sldChg>
      <pc:sldChg chg="addSp delSp modSp">
        <pc:chgData name="Suzi Lenker [KDC]" userId="c4c1c878-ea70-4cd7-a53b-d2337ffbcdfb" providerId="ADAL" clId="{7F0E37F2-0C8B-44EA-A0CF-D2989FB6926E}" dt="2020-04-22T18:15:09.564" v="180" actId="1076"/>
        <pc:sldMkLst>
          <pc:docMk/>
          <pc:sldMk cId="1107960036" sldId="328"/>
        </pc:sldMkLst>
        <pc:spChg chg="add mod">
          <ac:chgData name="Suzi Lenker [KDC]" userId="c4c1c878-ea70-4cd7-a53b-d2337ffbcdfb" providerId="ADAL" clId="{7F0E37F2-0C8B-44EA-A0CF-D2989FB6926E}" dt="2020-04-22T18:10:14.286" v="87" actId="20577"/>
          <ac:spMkLst>
            <pc:docMk/>
            <pc:sldMk cId="1107960036" sldId="328"/>
            <ac:spMk id="6" creationId="{1885D621-55A7-4E10-8646-F915648F79C0}"/>
          </ac:spMkLst>
        </pc:spChg>
        <pc:spChg chg="add mod">
          <ac:chgData name="Suzi Lenker [KDC]" userId="c4c1c878-ea70-4cd7-a53b-d2337ffbcdfb" providerId="ADAL" clId="{7F0E37F2-0C8B-44EA-A0CF-D2989FB6926E}" dt="2020-04-22T18:11:55.675" v="107" actId="1582"/>
          <ac:spMkLst>
            <pc:docMk/>
            <pc:sldMk cId="1107960036" sldId="328"/>
            <ac:spMk id="7" creationId="{B7EA0022-EFA5-45D2-B50A-300D21882539}"/>
          </ac:spMkLst>
        </pc:spChg>
        <pc:spChg chg="add mod">
          <ac:chgData name="Suzi Lenker [KDC]" userId="c4c1c878-ea70-4cd7-a53b-d2337ffbcdfb" providerId="ADAL" clId="{7F0E37F2-0C8B-44EA-A0CF-D2989FB6926E}" dt="2020-04-22T18:14:19.258" v="175" actId="14100"/>
          <ac:spMkLst>
            <pc:docMk/>
            <pc:sldMk cId="1107960036" sldId="328"/>
            <ac:spMk id="11" creationId="{705FE348-3145-4877-8941-1281B2BED510}"/>
          </ac:spMkLst>
        </pc:spChg>
        <pc:spChg chg="add mod">
          <ac:chgData name="Suzi Lenker [KDC]" userId="c4c1c878-ea70-4cd7-a53b-d2337ffbcdfb" providerId="ADAL" clId="{7F0E37F2-0C8B-44EA-A0CF-D2989FB6926E}" dt="2020-04-22T18:12:41.521" v="160" actId="20577"/>
          <ac:spMkLst>
            <pc:docMk/>
            <pc:sldMk cId="1107960036" sldId="328"/>
            <ac:spMk id="13" creationId="{D0D970D4-A4DD-4299-B04F-8B53DD6F1D80}"/>
          </ac:spMkLst>
        </pc:spChg>
        <pc:picChg chg="mod">
          <ac:chgData name="Suzi Lenker [KDC]" userId="c4c1c878-ea70-4cd7-a53b-d2337ffbcdfb" providerId="ADAL" clId="{7F0E37F2-0C8B-44EA-A0CF-D2989FB6926E}" dt="2020-04-22T18:15:09.564" v="180" actId="1076"/>
          <ac:picMkLst>
            <pc:docMk/>
            <pc:sldMk cId="1107960036" sldId="328"/>
            <ac:picMk id="5" creationId="{02CBE2D5-CB31-4756-BEB1-71A6603333EB}"/>
          </ac:picMkLst>
        </pc:picChg>
        <pc:picChg chg="add del mod">
          <ac:chgData name="Suzi Lenker [KDC]" userId="c4c1c878-ea70-4cd7-a53b-d2337ffbcdfb" providerId="ADAL" clId="{7F0E37F2-0C8B-44EA-A0CF-D2989FB6926E}" dt="2020-04-22T18:08:15.146" v="55"/>
          <ac:picMkLst>
            <pc:docMk/>
            <pc:sldMk cId="1107960036" sldId="328"/>
            <ac:picMk id="1026" creationId="{A50D8CB1-19F1-4ED2-AAFD-FEFA75CA2B7C}"/>
          </ac:picMkLst>
        </pc:picChg>
        <pc:picChg chg="add del">
          <ac:chgData name="Suzi Lenker [KDC]" userId="c4c1c878-ea70-4cd7-a53b-d2337ffbcdfb" providerId="ADAL" clId="{7F0E37F2-0C8B-44EA-A0CF-D2989FB6926E}" dt="2020-04-22T18:08:14.563" v="54"/>
          <ac:picMkLst>
            <pc:docMk/>
            <pc:sldMk cId="1107960036" sldId="328"/>
            <ac:picMk id="1027" creationId="{13D3556F-B9C2-47E5-99A6-BF03A6AE9F7F}"/>
          </ac:picMkLst>
        </pc:picChg>
        <pc:picChg chg="add mod">
          <ac:chgData name="Suzi Lenker [KDC]" userId="c4c1c878-ea70-4cd7-a53b-d2337ffbcdfb" providerId="ADAL" clId="{7F0E37F2-0C8B-44EA-A0CF-D2989FB6926E}" dt="2020-04-22T18:10:21.064" v="88" actId="1076"/>
          <ac:picMkLst>
            <pc:docMk/>
            <pc:sldMk cId="1107960036" sldId="328"/>
            <ac:picMk id="1028" creationId="{6E251578-48AB-4E3E-BCF6-E4E3737513BA}"/>
          </ac:picMkLst>
        </pc:picChg>
        <pc:picChg chg="add mod">
          <ac:chgData name="Suzi Lenker [KDC]" userId="c4c1c878-ea70-4cd7-a53b-d2337ffbcdfb" providerId="ADAL" clId="{7F0E37F2-0C8B-44EA-A0CF-D2989FB6926E}" dt="2020-04-22T18:10:05.208" v="72" actId="732"/>
          <ac:picMkLst>
            <pc:docMk/>
            <pc:sldMk cId="1107960036" sldId="328"/>
            <ac:picMk id="1029" creationId="{125B1000-1DC4-47A4-BD46-9725102475CC}"/>
          </ac:picMkLst>
        </pc:picChg>
        <pc:picChg chg="add mod">
          <ac:chgData name="Suzi Lenker [KDC]" userId="c4c1c878-ea70-4cd7-a53b-d2337ffbcdfb" providerId="ADAL" clId="{7F0E37F2-0C8B-44EA-A0CF-D2989FB6926E}" dt="2020-04-22T18:13:52.779" v="171" actId="1076"/>
          <ac:picMkLst>
            <pc:docMk/>
            <pc:sldMk cId="1107960036" sldId="328"/>
            <ac:picMk id="1030" creationId="{5F4D4E51-F32E-43E1-B148-063CF0D8350B}"/>
          </ac:picMkLst>
        </pc:picChg>
        <pc:cxnChg chg="add mod">
          <ac:chgData name="Suzi Lenker [KDC]" userId="c4c1c878-ea70-4cd7-a53b-d2337ffbcdfb" providerId="ADAL" clId="{7F0E37F2-0C8B-44EA-A0CF-D2989FB6926E}" dt="2020-04-22T18:15:08.916" v="179" actId="14100"/>
          <ac:cxnSpMkLst>
            <pc:docMk/>
            <pc:sldMk cId="1107960036" sldId="328"/>
            <ac:cxnSpMk id="9" creationId="{9C8A7D6C-A343-4C81-984E-9487A7B3F812}"/>
          </ac:cxnSpMkLst>
        </pc:cxnChg>
      </pc:sldChg>
      <pc:sldChg chg="del">
        <pc:chgData name="Suzi Lenker [KDC]" userId="c4c1c878-ea70-4cd7-a53b-d2337ffbcdfb" providerId="ADAL" clId="{7F0E37F2-0C8B-44EA-A0CF-D2989FB6926E}" dt="2020-04-22T18:15:26.916" v="181" actId="2696"/>
        <pc:sldMkLst>
          <pc:docMk/>
          <pc:sldMk cId="1556656844" sldId="329"/>
        </pc:sldMkLst>
      </pc:sldChg>
      <pc:sldChg chg="del">
        <pc:chgData name="Suzi Lenker [KDC]" userId="c4c1c878-ea70-4cd7-a53b-d2337ffbcdfb" providerId="ADAL" clId="{7F0E37F2-0C8B-44EA-A0CF-D2989FB6926E}" dt="2020-04-22T18:15:26.916" v="182" actId="2696"/>
        <pc:sldMkLst>
          <pc:docMk/>
          <pc:sldMk cId="901112795" sldId="331"/>
        </pc:sldMkLst>
      </pc:sldChg>
      <pc:sldChg chg="modAnim">
        <pc:chgData name="Suzi Lenker [KDC]" userId="c4c1c878-ea70-4cd7-a53b-d2337ffbcdfb" providerId="ADAL" clId="{7F0E37F2-0C8B-44EA-A0CF-D2989FB6926E}" dt="2020-04-28T19:12:22.381" v="237"/>
        <pc:sldMkLst>
          <pc:docMk/>
          <pc:sldMk cId="3292393908" sldId="332"/>
        </pc:sldMkLst>
      </pc:sldChg>
      <pc:sldChg chg="addSp delSp modSp add modAnim">
        <pc:chgData name="Suzi Lenker [KDC]" userId="c4c1c878-ea70-4cd7-a53b-d2337ffbcdfb" providerId="ADAL" clId="{7F0E37F2-0C8B-44EA-A0CF-D2989FB6926E}" dt="2020-05-04T19:00:31.348" v="363"/>
        <pc:sldMkLst>
          <pc:docMk/>
          <pc:sldMk cId="2185731193" sldId="333"/>
        </pc:sldMkLst>
        <pc:spChg chg="mod">
          <ac:chgData name="Suzi Lenker [KDC]" userId="c4c1c878-ea70-4cd7-a53b-d2337ffbcdfb" providerId="ADAL" clId="{7F0E37F2-0C8B-44EA-A0CF-D2989FB6926E}" dt="2020-04-28T19:36:22.021" v="315" actId="207"/>
          <ac:spMkLst>
            <pc:docMk/>
            <pc:sldMk cId="2185731193" sldId="333"/>
            <ac:spMk id="7" creationId="{F96E0F73-C318-4EC4-83C1-CB1AEFF6B67A}"/>
          </ac:spMkLst>
        </pc:spChg>
        <pc:spChg chg="add mod">
          <ac:chgData name="Suzi Lenker [KDC]" userId="c4c1c878-ea70-4cd7-a53b-d2337ffbcdfb" providerId="ADAL" clId="{7F0E37F2-0C8B-44EA-A0CF-D2989FB6926E}" dt="2020-04-28T19:37:43.795" v="326" actId="1076"/>
          <ac:spMkLst>
            <pc:docMk/>
            <pc:sldMk cId="2185731193" sldId="333"/>
            <ac:spMk id="11" creationId="{B21585E7-3411-48BD-B989-0D03DBA9B021}"/>
          </ac:spMkLst>
        </pc:spChg>
        <pc:spChg chg="add mod">
          <ac:chgData name="Suzi Lenker [KDC]" userId="c4c1c878-ea70-4cd7-a53b-d2337ffbcdfb" providerId="ADAL" clId="{7F0E37F2-0C8B-44EA-A0CF-D2989FB6926E}" dt="2020-04-28T19:41:17.223" v="345" actId="1076"/>
          <ac:spMkLst>
            <pc:docMk/>
            <pc:sldMk cId="2185731193" sldId="333"/>
            <ac:spMk id="18" creationId="{26784394-7EC2-4467-A71E-9C692DF3338F}"/>
          </ac:spMkLst>
        </pc:spChg>
        <pc:picChg chg="del">
          <ac:chgData name="Suzi Lenker [KDC]" userId="c4c1c878-ea70-4cd7-a53b-d2337ffbcdfb" providerId="ADAL" clId="{7F0E37F2-0C8B-44EA-A0CF-D2989FB6926E}" dt="2020-04-28T19:36:31.536" v="317" actId="478"/>
          <ac:picMkLst>
            <pc:docMk/>
            <pc:sldMk cId="2185731193" sldId="333"/>
            <ac:picMk id="6" creationId="{5026DA9C-A3D4-42EF-95E4-185F8D277D35}"/>
          </ac:picMkLst>
        </pc:picChg>
        <pc:picChg chg="mod modCrop">
          <ac:chgData name="Suzi Lenker [KDC]" userId="c4c1c878-ea70-4cd7-a53b-d2337ffbcdfb" providerId="ADAL" clId="{7F0E37F2-0C8B-44EA-A0CF-D2989FB6926E}" dt="2020-04-28T19:36:49.966" v="319" actId="732"/>
          <ac:picMkLst>
            <pc:docMk/>
            <pc:sldMk cId="2185731193" sldId="333"/>
            <ac:picMk id="8" creationId="{72DC2E98-BB40-4266-81BF-86C22B0EC35B}"/>
          </ac:picMkLst>
        </pc:picChg>
        <pc:picChg chg="add mod">
          <ac:chgData name="Suzi Lenker [KDC]" userId="c4c1c878-ea70-4cd7-a53b-d2337ffbcdfb" providerId="ADAL" clId="{7F0E37F2-0C8B-44EA-A0CF-D2989FB6926E}" dt="2020-04-28T19:40:13.974" v="337" actId="1076"/>
          <ac:picMkLst>
            <pc:docMk/>
            <pc:sldMk cId="2185731193" sldId="333"/>
            <ac:picMk id="9" creationId="{0E28D9CE-6B69-429C-9B60-8E0E8EDE36E8}"/>
          </ac:picMkLst>
        </pc:picChg>
        <pc:picChg chg="add mod">
          <ac:chgData name="Suzi Lenker [KDC]" userId="c4c1c878-ea70-4cd7-a53b-d2337ffbcdfb" providerId="ADAL" clId="{7F0E37F2-0C8B-44EA-A0CF-D2989FB6926E}" dt="2020-04-28T19:41:10.831" v="344" actId="1076"/>
          <ac:picMkLst>
            <pc:docMk/>
            <pc:sldMk cId="2185731193" sldId="333"/>
            <ac:picMk id="16" creationId="{5A9D7E9C-5EEA-41D7-9C58-91843A66F0FE}"/>
          </ac:picMkLst>
        </pc:picChg>
        <pc:cxnChg chg="del">
          <ac:chgData name="Suzi Lenker [KDC]" userId="c4c1c878-ea70-4cd7-a53b-d2337ffbcdfb" providerId="ADAL" clId="{7F0E37F2-0C8B-44EA-A0CF-D2989FB6926E}" dt="2020-04-28T19:36:28.825" v="316" actId="478"/>
          <ac:cxnSpMkLst>
            <pc:docMk/>
            <pc:sldMk cId="2185731193" sldId="333"/>
            <ac:cxnSpMk id="10" creationId="{4312D4C0-B133-4D1A-802B-AE620DA5F3DD}"/>
          </ac:cxnSpMkLst>
        </pc:cxnChg>
        <pc:cxnChg chg="del">
          <ac:chgData name="Suzi Lenker [KDC]" userId="c4c1c878-ea70-4cd7-a53b-d2337ffbcdfb" providerId="ADAL" clId="{7F0E37F2-0C8B-44EA-A0CF-D2989FB6926E}" dt="2020-04-28T19:36:35.728" v="318" actId="478"/>
          <ac:cxnSpMkLst>
            <pc:docMk/>
            <pc:sldMk cId="2185731193" sldId="333"/>
            <ac:cxnSpMk id="12" creationId="{BDE88D58-47CC-47F0-9E92-5AA26CEAED48}"/>
          </ac:cxnSpMkLst>
        </pc:cxnChg>
        <pc:cxnChg chg="add mod">
          <ac:chgData name="Suzi Lenker [KDC]" userId="c4c1c878-ea70-4cd7-a53b-d2337ffbcdfb" providerId="ADAL" clId="{7F0E37F2-0C8B-44EA-A0CF-D2989FB6926E}" dt="2020-04-28T19:40:18.325" v="338" actId="14100"/>
          <ac:cxnSpMkLst>
            <pc:docMk/>
            <pc:sldMk cId="2185731193" sldId="333"/>
            <ac:cxnSpMk id="14" creationId="{4A6185A8-A20F-4B71-A951-73EA16F72ACF}"/>
          </ac:cxnSpMkLst>
        </pc:cxnChg>
      </pc:sldChg>
      <pc:sldChg chg="delSp modSp add">
        <pc:chgData name="Suzi Lenker [KDC]" userId="c4c1c878-ea70-4cd7-a53b-d2337ffbcdfb" providerId="ADAL" clId="{7F0E37F2-0C8B-44EA-A0CF-D2989FB6926E}" dt="2020-05-05T18:46:24.273" v="382" actId="732"/>
        <pc:sldMkLst>
          <pc:docMk/>
          <pc:sldMk cId="793802804" sldId="334"/>
        </pc:sldMkLst>
        <pc:spChg chg="del">
          <ac:chgData name="Suzi Lenker [KDC]" userId="c4c1c878-ea70-4cd7-a53b-d2337ffbcdfb" providerId="ADAL" clId="{7F0E37F2-0C8B-44EA-A0CF-D2989FB6926E}" dt="2020-05-05T18:45:45.888" v="377" actId="478"/>
          <ac:spMkLst>
            <pc:docMk/>
            <pc:sldMk cId="793802804" sldId="334"/>
            <ac:spMk id="8" creationId="{8D45E92E-7AD4-4640-96A4-93FC42C48593}"/>
          </ac:spMkLst>
        </pc:spChg>
        <pc:spChg chg="del">
          <ac:chgData name="Suzi Lenker [KDC]" userId="c4c1c878-ea70-4cd7-a53b-d2337ffbcdfb" providerId="ADAL" clId="{7F0E37F2-0C8B-44EA-A0CF-D2989FB6926E}" dt="2020-05-05T18:45:54.736" v="380" actId="478"/>
          <ac:spMkLst>
            <pc:docMk/>
            <pc:sldMk cId="793802804" sldId="334"/>
            <ac:spMk id="10" creationId="{4C15B74C-14B7-4516-BB51-372CC970CFA3}"/>
          </ac:spMkLst>
        </pc:spChg>
        <pc:picChg chg="mod modCrop">
          <ac:chgData name="Suzi Lenker [KDC]" userId="c4c1c878-ea70-4cd7-a53b-d2337ffbcdfb" providerId="ADAL" clId="{7F0E37F2-0C8B-44EA-A0CF-D2989FB6926E}" dt="2020-05-05T18:46:24.273" v="382" actId="732"/>
          <ac:picMkLst>
            <pc:docMk/>
            <pc:sldMk cId="793802804" sldId="334"/>
            <ac:picMk id="6" creationId="{C86DF245-159F-468D-BF83-11DD339F94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AE09-AA9C-48B3-8DF8-3368EDE2B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41E95-A8F6-4216-B274-077AAF968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8C96F-6C76-4BC4-A056-13DD5D15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1D35-561A-427C-9568-07741EDC3B0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C2119-B639-4C3A-BFA0-3E5C4F83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FAAC-318D-428E-863E-A1C6405B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3DE8-D053-424A-8685-7AD68AA3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1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5CBB-8D3C-4BC2-AF08-836CF746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93A0D-B695-42C2-9CF8-34CF18EC6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BB6E6-8666-4F2B-9D97-E3C4A442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1D35-561A-427C-9568-07741EDC3B0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FC968-4E53-4B8C-87C8-CBB0DB2F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B251B-906A-4B03-A13F-42D6A49B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3DE8-D053-424A-8685-7AD68AA3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7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7BD10-A2DD-445C-A855-81C96FCA4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6B333-D4EB-48E1-8F95-9B1413604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252C3-CD95-42FE-A946-99652FD0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1D35-561A-427C-9568-07741EDC3B0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88869-4DBD-4FE3-AEA7-0BA17711A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043AB-4E3F-41A2-93FE-5E075404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3DE8-D053-424A-8685-7AD68AA3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5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D234-D717-49E3-A7A4-EA0DB6CC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31C41-7A77-4A6E-937A-27137B51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AA7F9-EE99-463E-9FA9-81792D70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1D35-561A-427C-9568-07741EDC3B0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AF62-AEF8-4906-8DAE-7E0E789E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17346-4E4D-46C1-92ED-C5B27710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3DE8-D053-424A-8685-7AD68AA3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7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E373-3735-4679-AD08-F4012DE7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5A849-1C1D-4045-B5AD-09038D315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3BE9C-9F9C-4070-A9F1-474931DE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1D35-561A-427C-9568-07741EDC3B0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11500-F8D4-4B47-80AC-DDD9277D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34DE6-A650-470A-A83D-A39EC300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3DE8-D053-424A-8685-7AD68AA3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E762-F090-44DC-9DF8-18BC1373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B10C1-4D2A-4981-8396-91D40AE55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A60D0-ADDE-421F-9629-47E96A08D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FDE39-7606-475A-AC3A-802C3448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1D35-561A-427C-9568-07741EDC3B0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A3AB9-DF7E-4720-89D2-4342B7266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58971-8EEB-4F73-B33C-1514F939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3DE8-D053-424A-8685-7AD68AA3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5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FA41-5302-4E18-B779-FCAA54F7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6AB23-DAFA-461D-BF68-BA2305AE8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F9C02-2E22-47C5-9178-94E42D57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7BE6A-D4D2-4880-A347-90340F4A0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1DF9B-6E08-4334-82B9-22EF16B29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4C1D2-9767-49BD-AF6B-6B316A5E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1D35-561A-427C-9568-07741EDC3B0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5A763-7532-44AA-9CB3-EFC1E4B9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93669-978C-473F-90E2-9191631D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3DE8-D053-424A-8685-7AD68AA3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301F-41BE-4335-827D-D9966119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13057-DEE8-4D15-A1E7-7BF9A79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1D35-561A-427C-9568-07741EDC3B0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64217-1532-4BF1-B2DE-D8583E51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D442C-B29A-4969-81CE-4579CBBA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3DE8-D053-424A-8685-7AD68AA3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0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1C8D2-9769-401B-9406-A67DF8D5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1D35-561A-427C-9568-07741EDC3B0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E2992-4AB5-4135-92FD-CE9DDBF0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DF719-09B2-493A-B079-F93C6DBE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3DE8-D053-424A-8685-7AD68AA3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3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64FF-C3DA-49BE-A55A-F80F7CD1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0EDE-4B3A-448C-9FB6-C884F317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5EC74-7143-4FAE-AF5E-D09FC4BE4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C6344-02BB-429F-9CED-9518D51B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1D35-561A-427C-9568-07741EDC3B0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77A52-9DB6-44EA-8639-070C6E0E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5F983-BB7F-453F-B77C-B82BC1C3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3DE8-D053-424A-8685-7AD68AA3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1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5DFF-7191-4F80-973D-52AFD611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50C94-4D99-4AED-B768-52637253D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CF6B7-785D-4060-9837-1BD8C918D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18405-5634-45C1-A639-CE4CDFD8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1D35-561A-427C-9568-07741EDC3B0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37092-9F3E-465B-A451-BD8C54E8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EA677-5B9A-4E48-9A4C-901E216C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3DE8-D053-424A-8685-7AD68AA3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829CA-175F-4A79-BF70-D5581ED7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5889A-8ECA-4756-8A8D-9E055CCBD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FB290-AFD5-4FD8-BC0C-386F55978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1D35-561A-427C-9568-07741EDC3B0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89BFC-3C2F-4ADC-B0AC-98739B1E6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B67F9-E9E4-45E7-BA96-099E42ECA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3DE8-D053-424A-8685-7AD68AA3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2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ype.com/en/free-conference-call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45E92E-7AD4-4640-96A4-93FC42C48593}"/>
              </a:ext>
            </a:extLst>
          </p:cNvPr>
          <p:cNvSpPr txBox="1">
            <a:spLocks/>
          </p:cNvSpPr>
          <p:nvPr/>
        </p:nvSpPr>
        <p:spPr>
          <a:xfrm>
            <a:off x="949123" y="1122363"/>
            <a:ext cx="1071815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800" dirty="0"/>
              <a:t>Hype for Skype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C15B74C-14B7-4516-BB51-372CC970CFA3}"/>
              </a:ext>
            </a:extLst>
          </p:cNvPr>
          <p:cNvSpPr txBox="1">
            <a:spLocks/>
          </p:cNvSpPr>
          <p:nvPr/>
        </p:nvSpPr>
        <p:spPr>
          <a:xfrm>
            <a:off x="949123" y="3602038"/>
            <a:ext cx="10718157" cy="83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April 2020 – Staff How-To Skype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819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D6D923-86A8-4D60-A404-80626B77F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80" r="10758"/>
          <a:stretch/>
        </p:blipFill>
        <p:spPr>
          <a:xfrm>
            <a:off x="1272209" y="801687"/>
            <a:ext cx="3604591" cy="493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B08556-E351-4A70-BCB7-3A3571124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459" y="1919922"/>
            <a:ext cx="5501309" cy="332274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71F9D07-447C-485C-BAE1-D4DE20D02FD1}"/>
              </a:ext>
            </a:extLst>
          </p:cNvPr>
          <p:cNvSpPr txBox="1">
            <a:spLocks/>
          </p:cNvSpPr>
          <p:nvPr/>
        </p:nvSpPr>
        <p:spPr>
          <a:xfrm>
            <a:off x="5510459" y="232807"/>
            <a:ext cx="5243401" cy="1411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Type your name</a:t>
            </a:r>
          </a:p>
          <a:p>
            <a:pPr marL="182880" lvl="1" indent="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Click on “Join” then</a:t>
            </a:r>
          </a:p>
          <a:p>
            <a:pPr marL="182880" lvl="1" indent="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Click on “Start call”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677417-C862-4E8D-8C98-AE66D97CBA0C}"/>
              </a:ext>
            </a:extLst>
          </p:cNvPr>
          <p:cNvCxnSpPr>
            <a:cxnSpLocks/>
          </p:cNvCxnSpPr>
          <p:nvPr/>
        </p:nvCxnSpPr>
        <p:spPr>
          <a:xfrm flipH="1">
            <a:off x="4347785" y="989045"/>
            <a:ext cx="1399872" cy="33138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5E35FD-88CA-4A44-88D7-BC3ACF7AFB34}"/>
              </a:ext>
            </a:extLst>
          </p:cNvPr>
          <p:cNvCxnSpPr>
            <a:cxnSpLocks/>
          </p:cNvCxnSpPr>
          <p:nvPr/>
        </p:nvCxnSpPr>
        <p:spPr>
          <a:xfrm>
            <a:off x="8401878" y="1433929"/>
            <a:ext cx="1683026" cy="567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3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52E10-A2CD-4E40-B5D0-931097285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961" y="215762"/>
            <a:ext cx="6950144" cy="552662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E1399C9-03F1-49DA-BF3F-86B2E070F44C}"/>
              </a:ext>
            </a:extLst>
          </p:cNvPr>
          <p:cNvSpPr txBox="1">
            <a:spLocks/>
          </p:cNvSpPr>
          <p:nvPr/>
        </p:nvSpPr>
        <p:spPr>
          <a:xfrm>
            <a:off x="8474143" y="232807"/>
            <a:ext cx="2896221" cy="5280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27432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Turn on Video</a:t>
            </a:r>
          </a:p>
          <a:p>
            <a:pPr marL="0" lvl="1" indent="27432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lvl="1" indent="27432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Turn on Mic</a:t>
            </a:r>
          </a:p>
          <a:p>
            <a:pPr marL="0" lvl="1" indent="27432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lvl="1" indent="27432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Click on</a:t>
            </a:r>
          </a:p>
          <a:p>
            <a:pPr marL="457200" lvl="2"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highlight>
                  <a:srgbClr val="00FF00"/>
                </a:highlight>
              </a:rPr>
              <a:t>“Start call”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F5B804-D7F2-44BD-AC4C-33187360227D}"/>
              </a:ext>
            </a:extLst>
          </p:cNvPr>
          <p:cNvCxnSpPr>
            <a:cxnSpLocks/>
          </p:cNvCxnSpPr>
          <p:nvPr/>
        </p:nvCxnSpPr>
        <p:spPr>
          <a:xfrm flipH="1">
            <a:off x="4399722" y="622852"/>
            <a:ext cx="4293706" cy="478403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8B67CB-3104-483D-8C9D-B5B0A6C1EF1E}"/>
              </a:ext>
            </a:extLst>
          </p:cNvPr>
          <p:cNvCxnSpPr>
            <a:cxnSpLocks/>
          </p:cNvCxnSpPr>
          <p:nvPr/>
        </p:nvCxnSpPr>
        <p:spPr>
          <a:xfrm flipH="1">
            <a:off x="5433389" y="1600200"/>
            <a:ext cx="3260038" cy="380668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2E0704C-E2BD-4FDE-B879-ABE76EE55825}"/>
              </a:ext>
            </a:extLst>
          </p:cNvPr>
          <p:cNvSpPr/>
          <p:nvPr/>
        </p:nvSpPr>
        <p:spPr>
          <a:xfrm>
            <a:off x="3061252" y="4416564"/>
            <a:ext cx="3034747" cy="619262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9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B09ED4-623F-48DA-8C33-61A2B3C20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04" y="1920271"/>
            <a:ext cx="2912653" cy="195081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846227F-71B6-4658-802F-B610BA8C750D}"/>
              </a:ext>
            </a:extLst>
          </p:cNvPr>
          <p:cNvSpPr txBox="1">
            <a:spLocks/>
          </p:cNvSpPr>
          <p:nvPr/>
        </p:nvSpPr>
        <p:spPr>
          <a:xfrm>
            <a:off x="1321552" y="677501"/>
            <a:ext cx="2047751" cy="112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You should see YOU!</a:t>
            </a:r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33AB7D-F9EC-447E-BF55-E95BF7C341A2}"/>
              </a:ext>
            </a:extLst>
          </p:cNvPr>
          <p:cNvSpPr txBox="1">
            <a:spLocks/>
          </p:cNvSpPr>
          <p:nvPr/>
        </p:nvSpPr>
        <p:spPr>
          <a:xfrm>
            <a:off x="891146" y="5719881"/>
            <a:ext cx="4956313" cy="1122363"/>
          </a:xfrm>
          <a:prstGeom prst="rect">
            <a:avLst/>
          </a:prstGeom>
          <a:ln w="38100">
            <a:solidFill>
              <a:srgbClr val="FB413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the customer does not have a camera, you will see the circle with the first two letters of the name that they used to sign in.</a:t>
            </a:r>
          </a:p>
        </p:txBody>
      </p:sp>
      <p:pic>
        <p:nvPicPr>
          <p:cNvPr id="9" name="Picture 2" descr="image001">
            <a:extLst>
              <a:ext uri="{FF2B5EF4-FFF2-40B4-BE49-F238E27FC236}">
                <a16:creationId xmlns:a16="http://schemas.microsoft.com/office/drawing/2014/main" id="{627BD6B6-445F-411B-BD9A-BE98C21FC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7" t="152" r="1965" b="49285"/>
          <a:stretch/>
        </p:blipFill>
        <p:spPr bwMode="auto">
          <a:xfrm>
            <a:off x="4436653" y="1122362"/>
            <a:ext cx="6658687" cy="449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71FDC25-2D32-4F0F-8545-C956F7E5EF8E}"/>
              </a:ext>
            </a:extLst>
          </p:cNvPr>
          <p:cNvSpPr txBox="1">
            <a:spLocks/>
          </p:cNvSpPr>
          <p:nvPr/>
        </p:nvSpPr>
        <p:spPr>
          <a:xfrm>
            <a:off x="4194023" y="162356"/>
            <a:ext cx="7110081" cy="112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When the Customer joins you will see them in the upper right hand corner…</a:t>
            </a:r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DE12EA6-7FA5-41C1-B260-327AE446AECB}"/>
              </a:ext>
            </a:extLst>
          </p:cNvPr>
          <p:cNvSpPr/>
          <p:nvPr/>
        </p:nvSpPr>
        <p:spPr>
          <a:xfrm>
            <a:off x="9528313" y="677501"/>
            <a:ext cx="1139687" cy="35278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B5C02A-3BBD-4644-A963-34672C646CA5}"/>
              </a:ext>
            </a:extLst>
          </p:cNvPr>
          <p:cNvSpPr txBox="1">
            <a:spLocks/>
          </p:cNvSpPr>
          <p:nvPr/>
        </p:nvSpPr>
        <p:spPr>
          <a:xfrm>
            <a:off x="1043223" y="152747"/>
            <a:ext cx="2031282" cy="4486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b="0" dirty="0"/>
              <a:t>Skype – </a:t>
            </a:r>
            <a:r>
              <a:rPr lang="en-US" sz="2400" dirty="0"/>
              <a:t>Features</a:t>
            </a:r>
            <a:r>
              <a:rPr lang="en-US" sz="2400" b="0" dirty="0"/>
              <a:t> on your screen:</a:t>
            </a:r>
          </a:p>
          <a:p>
            <a:pPr algn="l"/>
            <a:endParaRPr lang="en-US" sz="2400" b="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0" dirty="0">
                <a:highlight>
                  <a:srgbClr val="00FF00"/>
                </a:highlight>
              </a:rPr>
              <a:t>Click More </a:t>
            </a:r>
            <a:r>
              <a:rPr lang="en-US" sz="2400" b="0" dirty="0"/>
              <a:t>for your audio &amp; video settings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b="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0" dirty="0"/>
              <a:t>This little box will open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E973A5-2D9F-4130-9C87-8C16086C2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482"/>
          <a:stretch/>
        </p:blipFill>
        <p:spPr>
          <a:xfrm>
            <a:off x="627689" y="4761196"/>
            <a:ext cx="3194743" cy="1138476"/>
          </a:xfrm>
          <a:prstGeom prst="rect">
            <a:avLst/>
          </a:prstGeom>
        </p:spPr>
      </p:pic>
      <p:pic>
        <p:nvPicPr>
          <p:cNvPr id="2051" name="Picture 2" descr="image001">
            <a:extLst>
              <a:ext uri="{FF2B5EF4-FFF2-40B4-BE49-F238E27FC236}">
                <a16:creationId xmlns:a16="http://schemas.microsoft.com/office/drawing/2014/main" id="{6903972E-31F0-4B30-94FF-3D824D306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2" r="2275"/>
          <a:stretch/>
        </p:blipFill>
        <p:spPr bwMode="auto">
          <a:xfrm>
            <a:off x="4062821" y="152748"/>
            <a:ext cx="6211229" cy="555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4EA7AA-8302-4801-AD8B-627F040F6225}"/>
              </a:ext>
            </a:extLst>
          </p:cNvPr>
          <p:cNvSpPr/>
          <p:nvPr/>
        </p:nvSpPr>
        <p:spPr>
          <a:xfrm>
            <a:off x="9793659" y="4639607"/>
            <a:ext cx="384313" cy="86139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F36A5C8-805F-4F17-943D-41D5D77BE02A}"/>
              </a:ext>
            </a:extLst>
          </p:cNvPr>
          <p:cNvCxnSpPr>
            <a:cxnSpLocks/>
          </p:cNvCxnSpPr>
          <p:nvPr/>
        </p:nvCxnSpPr>
        <p:spPr>
          <a:xfrm rot="5400000">
            <a:off x="2441369" y="4277484"/>
            <a:ext cx="497648" cy="212037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1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71C60-A840-4993-95F1-A5BEF44A7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54" y="320743"/>
            <a:ext cx="4581525" cy="50768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D71BA2-42F5-4D2B-A252-EBFA1AF02760}"/>
              </a:ext>
            </a:extLst>
          </p:cNvPr>
          <p:cNvSpPr txBox="1">
            <a:spLocks/>
          </p:cNvSpPr>
          <p:nvPr/>
        </p:nvSpPr>
        <p:spPr>
          <a:xfrm>
            <a:off x="1297998" y="1140754"/>
            <a:ext cx="5014479" cy="4117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b="0" dirty="0"/>
              <a:t>Skype – </a:t>
            </a:r>
            <a:r>
              <a:rPr lang="en-US" sz="2400" dirty="0"/>
              <a:t>Features</a:t>
            </a:r>
            <a:r>
              <a:rPr lang="en-US" sz="2400" b="0" dirty="0"/>
              <a:t> on your screen:</a:t>
            </a:r>
          </a:p>
          <a:p>
            <a:pPr algn="l"/>
            <a:endParaRPr lang="en-US" sz="2400" b="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0" dirty="0"/>
              <a:t>At the top it lists the camera you are using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b="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0" dirty="0"/>
              <a:t>Then it lists the Microphone and Speakers you are using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b="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0" dirty="0"/>
              <a:t>Next, it has a “Test audio” feature where you should hear a sound &amp; confirm that you hear a sound</a:t>
            </a:r>
          </a:p>
        </p:txBody>
      </p:sp>
    </p:spTree>
    <p:extLst>
      <p:ext uri="{BB962C8B-B14F-4D97-AF65-F5344CB8AC3E}">
        <p14:creationId xmlns:p14="http://schemas.microsoft.com/office/powerpoint/2010/main" val="115222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58" y="3316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6E0F73-C318-4EC4-83C1-CB1AEFF6B67A}"/>
              </a:ext>
            </a:extLst>
          </p:cNvPr>
          <p:cNvSpPr txBox="1">
            <a:spLocks/>
          </p:cNvSpPr>
          <p:nvPr/>
        </p:nvSpPr>
        <p:spPr>
          <a:xfrm>
            <a:off x="1195604" y="295549"/>
            <a:ext cx="5014479" cy="11489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b="0" dirty="0"/>
              <a:t>Skype – </a:t>
            </a:r>
            <a:r>
              <a:rPr lang="en-US" sz="2400" dirty="0"/>
              <a:t>Features</a:t>
            </a:r>
            <a:r>
              <a:rPr lang="en-US" sz="2400" b="0" dirty="0"/>
              <a:t> on your screen:</a:t>
            </a:r>
          </a:p>
          <a:p>
            <a:pPr algn="l"/>
            <a:endParaRPr lang="en-US" sz="2400" b="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0" dirty="0"/>
              <a:t>Click “Meet Now” feature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DC2E98-BB40-4266-81BF-86C22B0EC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130"/>
          <a:stretch/>
        </p:blipFill>
        <p:spPr>
          <a:xfrm>
            <a:off x="1524000" y="1679888"/>
            <a:ext cx="4251649" cy="3995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28D9CE-6B69-429C-9B60-8E0E8EDE3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784" y="227013"/>
            <a:ext cx="2390775" cy="8953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1585E7-3411-48BD-B989-0D03DBA9B021}"/>
              </a:ext>
            </a:extLst>
          </p:cNvPr>
          <p:cNvSpPr/>
          <p:nvPr/>
        </p:nvSpPr>
        <p:spPr>
          <a:xfrm>
            <a:off x="1591122" y="1772816"/>
            <a:ext cx="1340498" cy="498485"/>
          </a:xfrm>
          <a:prstGeom prst="roundRect">
            <a:avLst/>
          </a:prstGeom>
          <a:noFill/>
          <a:ln w="38100">
            <a:solidFill>
              <a:srgbClr val="DA2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6185A8-A20F-4B71-A951-73EA16F72ACF}"/>
              </a:ext>
            </a:extLst>
          </p:cNvPr>
          <p:cNvCxnSpPr>
            <a:cxnSpLocks/>
          </p:cNvCxnSpPr>
          <p:nvPr/>
        </p:nvCxnSpPr>
        <p:spPr>
          <a:xfrm flipV="1">
            <a:off x="3256384" y="704674"/>
            <a:ext cx="4322268" cy="1390495"/>
          </a:xfrm>
          <a:prstGeom prst="straightConnector1">
            <a:avLst/>
          </a:prstGeom>
          <a:ln w="76200">
            <a:solidFill>
              <a:srgbClr val="DA24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A9D7E9C-5EEA-41D7-9C58-91843A66F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940" y="1504635"/>
            <a:ext cx="3420338" cy="4231002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26784394-7EC2-4467-A71E-9C692DF3338F}"/>
              </a:ext>
            </a:extLst>
          </p:cNvPr>
          <p:cNvSpPr/>
          <p:nvPr/>
        </p:nvSpPr>
        <p:spPr>
          <a:xfrm>
            <a:off x="8542672" y="1138547"/>
            <a:ext cx="726873" cy="322124"/>
          </a:xfrm>
          <a:prstGeom prst="downArrow">
            <a:avLst/>
          </a:prstGeom>
          <a:solidFill>
            <a:srgbClr val="DA24C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58" y="3316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6DA9C-A3D4-42EF-95E4-185F8D277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264" y="331234"/>
            <a:ext cx="927600" cy="19376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6E0F73-C318-4EC4-83C1-CB1AEFF6B67A}"/>
              </a:ext>
            </a:extLst>
          </p:cNvPr>
          <p:cNvSpPr txBox="1">
            <a:spLocks/>
          </p:cNvSpPr>
          <p:nvPr/>
        </p:nvSpPr>
        <p:spPr>
          <a:xfrm>
            <a:off x="1195604" y="295549"/>
            <a:ext cx="5014479" cy="11489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b="0" dirty="0"/>
              <a:t>Skype – </a:t>
            </a:r>
            <a:r>
              <a:rPr lang="en-US" sz="2400" dirty="0"/>
              <a:t>Features</a:t>
            </a:r>
            <a:r>
              <a:rPr lang="en-US" sz="2400" b="0" dirty="0"/>
              <a:t> on your screen:</a:t>
            </a:r>
          </a:p>
          <a:p>
            <a:pPr algn="l"/>
            <a:endParaRPr lang="en-US" sz="2400" b="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7030A0"/>
                </a:solidFill>
              </a:rPr>
              <a:t>Click</a:t>
            </a:r>
            <a:r>
              <a:rPr lang="en-US" sz="2400" b="0" dirty="0"/>
              <a:t> “Chat” feature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DC2E98-BB40-4266-81BF-86C22B0EC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79888"/>
            <a:ext cx="6554128" cy="399560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12D4C0-B133-4D1A-802B-AE620DA5F3DD}"/>
              </a:ext>
            </a:extLst>
          </p:cNvPr>
          <p:cNvCxnSpPr>
            <a:cxnSpLocks/>
          </p:cNvCxnSpPr>
          <p:nvPr/>
        </p:nvCxnSpPr>
        <p:spPr>
          <a:xfrm>
            <a:off x="4383099" y="1224676"/>
            <a:ext cx="4310760" cy="1632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DE88D58-47CC-47F0-9E92-5AA26CEAED48}"/>
              </a:ext>
            </a:extLst>
          </p:cNvPr>
          <p:cNvCxnSpPr>
            <a:cxnSpLocks/>
          </p:cNvCxnSpPr>
          <p:nvPr/>
        </p:nvCxnSpPr>
        <p:spPr>
          <a:xfrm rot="5400000">
            <a:off x="7298944" y="2819598"/>
            <a:ext cx="2024142" cy="1196500"/>
          </a:xfrm>
          <a:prstGeom prst="bentConnector3">
            <a:avLst/>
          </a:prstGeom>
          <a:ln w="762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6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FE2652-E567-4693-85C8-3BD063B7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199" y="1600200"/>
            <a:ext cx="6838636" cy="41690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A38B2F-64A1-47E5-B366-646FE0F9F81E}"/>
              </a:ext>
            </a:extLst>
          </p:cNvPr>
          <p:cNvSpPr txBox="1">
            <a:spLocks/>
          </p:cNvSpPr>
          <p:nvPr/>
        </p:nvSpPr>
        <p:spPr>
          <a:xfrm>
            <a:off x="1195604" y="295549"/>
            <a:ext cx="5014479" cy="11489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b="0" dirty="0"/>
              <a:t>Skype – </a:t>
            </a:r>
            <a:r>
              <a:rPr lang="en-US" sz="2400" dirty="0"/>
              <a:t>Features</a:t>
            </a:r>
            <a:r>
              <a:rPr lang="en-US" sz="2400" b="0" dirty="0"/>
              <a:t> on your screen:</a:t>
            </a:r>
          </a:p>
          <a:p>
            <a:pPr algn="l"/>
            <a:endParaRPr lang="en-US" sz="2400" b="0" dirty="0">
              <a:highlight>
                <a:srgbClr val="39AA1A"/>
              </a:highlight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0" dirty="0">
                <a:highlight>
                  <a:srgbClr val="00FF00"/>
                </a:highlight>
              </a:rPr>
              <a:t>Click</a:t>
            </a:r>
            <a:r>
              <a:rPr lang="en-US" sz="2400" b="0" dirty="0"/>
              <a:t> “Add Files” feature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C3064A-B32C-4881-BCDB-20A046A5DE1A}"/>
              </a:ext>
            </a:extLst>
          </p:cNvPr>
          <p:cNvSpPr/>
          <p:nvPr/>
        </p:nvSpPr>
        <p:spPr>
          <a:xfrm>
            <a:off x="7328453" y="5234947"/>
            <a:ext cx="422948" cy="49737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75FDBA-8D54-4E8F-8292-0862685AA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674" y="295549"/>
            <a:ext cx="2828925" cy="557212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A9231A-980E-4DD1-854B-F5A0617EA7B6}"/>
              </a:ext>
            </a:extLst>
          </p:cNvPr>
          <p:cNvSpPr/>
          <p:nvPr/>
        </p:nvSpPr>
        <p:spPr>
          <a:xfrm>
            <a:off x="8929397" y="3255962"/>
            <a:ext cx="2183362" cy="17362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53A0157-EC19-419F-A15A-97C1378EA0F5}"/>
              </a:ext>
            </a:extLst>
          </p:cNvPr>
          <p:cNvSpPr txBox="1">
            <a:spLocks/>
          </p:cNvSpPr>
          <p:nvPr/>
        </p:nvSpPr>
        <p:spPr>
          <a:xfrm>
            <a:off x="7121236" y="177765"/>
            <a:ext cx="4267200" cy="30781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200" b="0" dirty="0"/>
              <a:t>Skype – </a:t>
            </a:r>
            <a:r>
              <a:rPr lang="en-US" sz="2200" dirty="0"/>
              <a:t>Features</a:t>
            </a:r>
            <a:r>
              <a:rPr lang="en-US" sz="2200" b="0" dirty="0"/>
              <a:t> on your screen:</a:t>
            </a:r>
          </a:p>
          <a:p>
            <a:pPr algn="l"/>
            <a:endParaRPr lang="en-US" sz="2200" b="0" dirty="0">
              <a:highlight>
                <a:srgbClr val="39AA1A"/>
              </a:highlight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b="0" dirty="0">
                <a:highlight>
                  <a:srgbClr val="00FF00"/>
                </a:highlight>
              </a:rPr>
              <a:t>Click</a:t>
            </a:r>
            <a:r>
              <a:rPr lang="en-US" sz="2200" b="0" dirty="0"/>
              <a:t> “Share screen” feature-</a:t>
            </a:r>
          </a:p>
          <a:p>
            <a:pPr algn="l">
              <a:lnSpc>
                <a:spcPct val="100000"/>
              </a:lnSpc>
            </a:pPr>
            <a:r>
              <a:rPr lang="en-US" sz="2200" b="0" dirty="0"/>
              <a:t>The other person </a:t>
            </a:r>
            <a:r>
              <a:rPr lang="en-US" sz="2200" dirty="0"/>
              <a:t>will</a:t>
            </a:r>
            <a:r>
              <a:rPr lang="en-US" sz="2200" b="0" dirty="0"/>
              <a:t> be able to see live video of what's on your </a:t>
            </a:r>
            <a:r>
              <a:rPr lang="en-US" sz="2200" dirty="0"/>
              <a:t>screen</a:t>
            </a:r>
            <a:r>
              <a:rPr lang="en-US" sz="2200" b="0" dirty="0"/>
              <a:t>, including your desktop and any programs </a:t>
            </a:r>
            <a:r>
              <a:rPr lang="en-US" sz="2200" dirty="0"/>
              <a:t>you</a:t>
            </a:r>
            <a:r>
              <a:rPr lang="en-US" sz="2200" b="0" dirty="0"/>
              <a:t> may have open.</a:t>
            </a:r>
          </a:p>
        </p:txBody>
      </p:sp>
      <p:pic>
        <p:nvPicPr>
          <p:cNvPr id="15" name="Picture 2" descr="image001">
            <a:extLst>
              <a:ext uri="{FF2B5EF4-FFF2-40B4-BE49-F238E27FC236}">
                <a16:creationId xmlns:a16="http://schemas.microsoft.com/office/drawing/2014/main" id="{34C54429-653F-4516-9A51-7253AAFB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2" r="2275"/>
          <a:stretch/>
        </p:blipFill>
        <p:spPr bwMode="auto">
          <a:xfrm>
            <a:off x="944946" y="315109"/>
            <a:ext cx="6063404" cy="542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0F90C51-61BB-46AC-89E4-34E3BFBF6562}"/>
              </a:ext>
            </a:extLst>
          </p:cNvPr>
          <p:cNvSpPr/>
          <p:nvPr/>
        </p:nvSpPr>
        <p:spPr>
          <a:xfrm>
            <a:off x="5589924" y="4852498"/>
            <a:ext cx="422948" cy="77943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image001">
            <a:extLst>
              <a:ext uri="{FF2B5EF4-FFF2-40B4-BE49-F238E27FC236}">
                <a16:creationId xmlns:a16="http://schemas.microsoft.com/office/drawing/2014/main" id="{026C5518-9DF4-4199-BEE6-9E6FAB11B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79" y="3557327"/>
            <a:ext cx="39909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F5ACF2E-2885-40BB-BE5F-73ED55B0EA65}"/>
              </a:ext>
            </a:extLst>
          </p:cNvPr>
          <p:cNvSpPr/>
          <p:nvPr/>
        </p:nvSpPr>
        <p:spPr>
          <a:xfrm>
            <a:off x="8825948" y="4107173"/>
            <a:ext cx="503582" cy="124270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1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4C4706-D88F-45AA-A24F-05977D526D4E}"/>
              </a:ext>
            </a:extLst>
          </p:cNvPr>
          <p:cNvSpPr txBox="1">
            <a:spLocks/>
          </p:cNvSpPr>
          <p:nvPr/>
        </p:nvSpPr>
        <p:spPr>
          <a:xfrm>
            <a:off x="7028471" y="1907061"/>
            <a:ext cx="4359965" cy="22382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b="0" dirty="0"/>
              <a:t>Skype – </a:t>
            </a:r>
            <a:r>
              <a:rPr lang="en-US" sz="2400" dirty="0"/>
              <a:t>Features</a:t>
            </a:r>
            <a:r>
              <a:rPr lang="en-US" sz="2400" b="0" dirty="0"/>
              <a:t> on your screen:</a:t>
            </a:r>
          </a:p>
          <a:p>
            <a:pPr algn="l"/>
            <a:endParaRPr lang="en-US" sz="2400" b="0" dirty="0">
              <a:highlight>
                <a:srgbClr val="39AA1A"/>
              </a:highlight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0" dirty="0">
                <a:highlight>
                  <a:srgbClr val="00FF00"/>
                </a:highlight>
              </a:rPr>
              <a:t>Click</a:t>
            </a:r>
            <a:r>
              <a:rPr lang="en-US" sz="2400" b="0" dirty="0"/>
              <a:t> “Reaction” feature</a:t>
            </a:r>
          </a:p>
          <a:p>
            <a:pPr algn="l"/>
            <a:endParaRPr lang="en-US" sz="2400" b="0" dirty="0"/>
          </a:p>
          <a:p>
            <a:pPr algn="l">
              <a:lnSpc>
                <a:spcPct val="100000"/>
              </a:lnSpc>
            </a:pPr>
            <a:r>
              <a:rPr lang="en-US" sz="2400" b="0" dirty="0"/>
              <a:t>To “react” with emoticons…</a:t>
            </a:r>
          </a:p>
        </p:txBody>
      </p:sp>
      <p:pic>
        <p:nvPicPr>
          <p:cNvPr id="8" name="Picture 2" descr="image001">
            <a:extLst>
              <a:ext uri="{FF2B5EF4-FFF2-40B4-BE49-F238E27FC236}">
                <a16:creationId xmlns:a16="http://schemas.microsoft.com/office/drawing/2014/main" id="{43E305F1-FC87-4523-B8D6-C011A1292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8"/>
          <a:stretch/>
        </p:blipFill>
        <p:spPr bwMode="auto">
          <a:xfrm>
            <a:off x="1324103" y="1820899"/>
            <a:ext cx="5015255" cy="27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91DB9B8-25A7-4062-9C45-407EBBAF7B4F}"/>
              </a:ext>
            </a:extLst>
          </p:cNvPr>
          <p:cNvSpPr/>
          <p:nvPr/>
        </p:nvSpPr>
        <p:spPr>
          <a:xfrm>
            <a:off x="4274720" y="2634611"/>
            <a:ext cx="945848" cy="124270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8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6DF245-159F-468D-BF83-11DD339F9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71"/>
          <a:stretch/>
        </p:blipFill>
        <p:spPr>
          <a:xfrm>
            <a:off x="1729106" y="373854"/>
            <a:ext cx="6286852" cy="546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" y="36443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85D621-55A7-4E10-8646-F915648F79C0}"/>
              </a:ext>
            </a:extLst>
          </p:cNvPr>
          <p:cNvSpPr txBox="1">
            <a:spLocks/>
          </p:cNvSpPr>
          <p:nvPr/>
        </p:nvSpPr>
        <p:spPr>
          <a:xfrm>
            <a:off x="963710" y="76000"/>
            <a:ext cx="10098324" cy="879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/>
              <a:t>Skype – The End- Two Options:</a:t>
            </a:r>
          </a:p>
        </p:txBody>
      </p:sp>
      <p:pic>
        <p:nvPicPr>
          <p:cNvPr id="1028" name="Picture 2" descr="image002">
            <a:extLst>
              <a:ext uri="{FF2B5EF4-FFF2-40B4-BE49-F238E27FC236}">
                <a16:creationId xmlns:a16="http://schemas.microsoft.com/office/drawing/2014/main" id="{6E251578-48AB-4E3E-BCF6-E4E373751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3" b="13521"/>
          <a:stretch/>
        </p:blipFill>
        <p:spPr bwMode="auto">
          <a:xfrm>
            <a:off x="1197458" y="1239666"/>
            <a:ext cx="3219450" cy="72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 descr="image003">
            <a:extLst>
              <a:ext uri="{FF2B5EF4-FFF2-40B4-BE49-F238E27FC236}">
                <a16:creationId xmlns:a16="http://schemas.microsoft.com/office/drawing/2014/main" id="{125B1000-1DC4-47A4-BD46-972510247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68"/>
          <a:stretch/>
        </p:blipFill>
        <p:spPr bwMode="auto">
          <a:xfrm>
            <a:off x="569281" y="2213113"/>
            <a:ext cx="11053438" cy="51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05FE348-3145-4877-8941-1281B2BED510}"/>
              </a:ext>
            </a:extLst>
          </p:cNvPr>
          <p:cNvSpPr txBox="1">
            <a:spLocks/>
          </p:cNvSpPr>
          <p:nvPr/>
        </p:nvSpPr>
        <p:spPr>
          <a:xfrm>
            <a:off x="4890053" y="1302912"/>
            <a:ext cx="1050855" cy="910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200" dirty="0"/>
              <a:t>OR</a:t>
            </a:r>
            <a:endParaRPr lang="en-US" sz="2400" dirty="0"/>
          </a:p>
          <a:p>
            <a:pPr algn="l"/>
            <a:endParaRPr lang="en-US" sz="2400" b="0" dirty="0">
              <a:highlight>
                <a:srgbClr val="39AA1A"/>
              </a:highligh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EA0022-EFA5-45D2-B50A-300D21882539}"/>
              </a:ext>
            </a:extLst>
          </p:cNvPr>
          <p:cNvSpPr/>
          <p:nvPr/>
        </p:nvSpPr>
        <p:spPr>
          <a:xfrm>
            <a:off x="8574157" y="2213113"/>
            <a:ext cx="901147" cy="5182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D970D4-A4DD-4299-B04F-8B53DD6F1D80}"/>
              </a:ext>
            </a:extLst>
          </p:cNvPr>
          <p:cNvSpPr txBox="1">
            <a:spLocks/>
          </p:cNvSpPr>
          <p:nvPr/>
        </p:nvSpPr>
        <p:spPr>
          <a:xfrm>
            <a:off x="1524000" y="2957801"/>
            <a:ext cx="3531496" cy="794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If you sign out you will see this message:</a:t>
            </a:r>
            <a:endParaRPr lang="en-US" sz="2400" b="0" dirty="0">
              <a:highlight>
                <a:srgbClr val="39AA1A"/>
              </a:highlight>
            </a:endParaRPr>
          </a:p>
        </p:txBody>
      </p:sp>
      <p:pic>
        <p:nvPicPr>
          <p:cNvPr id="1030" name="Picture 4" descr="image004">
            <a:extLst>
              <a:ext uri="{FF2B5EF4-FFF2-40B4-BE49-F238E27FC236}">
                <a16:creationId xmlns:a16="http://schemas.microsoft.com/office/drawing/2014/main" id="{5F4D4E51-F32E-43E1-B148-063CF0D83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4" t="27395" r="20315" b="24412"/>
          <a:stretch/>
        </p:blipFill>
        <p:spPr bwMode="auto">
          <a:xfrm>
            <a:off x="5055496" y="3002614"/>
            <a:ext cx="5287433" cy="25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9C8A7D6C-A343-4C81-984E-9487A7B3F812}"/>
              </a:ext>
            </a:extLst>
          </p:cNvPr>
          <p:cNvCxnSpPr>
            <a:cxnSpLocks/>
          </p:cNvCxnSpPr>
          <p:nvPr/>
        </p:nvCxnSpPr>
        <p:spPr>
          <a:xfrm rot="5400000">
            <a:off x="9031673" y="2601920"/>
            <a:ext cx="794501" cy="490329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96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CEF2710-A1A8-4C01-9211-57DB293997B8}"/>
              </a:ext>
            </a:extLst>
          </p:cNvPr>
          <p:cNvSpPr txBox="1">
            <a:spLocks/>
          </p:cNvSpPr>
          <p:nvPr/>
        </p:nvSpPr>
        <p:spPr>
          <a:xfrm>
            <a:off x="6315919" y="4385985"/>
            <a:ext cx="5792953" cy="1362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/>
              <a:t>Questions?</a:t>
            </a:r>
            <a:endParaRPr lang="en-US" sz="8000" b="1" dirty="0"/>
          </a:p>
        </p:txBody>
      </p:sp>
      <p:pic>
        <p:nvPicPr>
          <p:cNvPr id="7" name="Picture 2" descr="Equal Opportunity Employer/Program - Auxiliary aids and services are available upon request to individuals with disabilities. Any individual with a disability may request accommodations by contacting the Disability Resource Coordinator at the Workforce Centers, 316-771-6800, TDD: 711 or 1-800-766-3777, (admin@workforce-ks.com). Requests should be made at least five (5) working days in advance of the event. ">
            <a:extLst>
              <a:ext uri="{FF2B5EF4-FFF2-40B4-BE49-F238E27FC236}">
                <a16:creationId xmlns:a16="http://schemas.microsoft.com/office/drawing/2014/main" id="{8FDEA05B-EBFB-462D-8B9B-8C873C8F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28" y="5520987"/>
            <a:ext cx="5937504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B42FEC-9072-4135-B1EE-30598039FE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28" y="749739"/>
            <a:ext cx="3157505" cy="34445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FC610-05A8-4FB8-BE86-11C0A1107110}"/>
              </a:ext>
            </a:extLst>
          </p:cNvPr>
          <p:cNvPicPr/>
          <p:nvPr/>
        </p:nvPicPr>
        <p:blipFill rotWithShape="1">
          <a:blip r:embed="rId5"/>
          <a:srcRect l="11559" t="19097" r="15279" b="7039"/>
          <a:stretch/>
        </p:blipFill>
        <p:spPr>
          <a:xfrm>
            <a:off x="1978635" y="461996"/>
            <a:ext cx="4058421" cy="47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F18400-7EF8-4AD1-BAB3-8BCED558F804}"/>
              </a:ext>
            </a:extLst>
          </p:cNvPr>
          <p:cNvSpPr txBox="1">
            <a:spLocks/>
          </p:cNvSpPr>
          <p:nvPr/>
        </p:nvSpPr>
        <p:spPr>
          <a:xfrm>
            <a:off x="963710" y="76000"/>
            <a:ext cx="10098324" cy="879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/>
              <a:t>Skype – The Basics – Free!: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B8BA04A-FF42-4917-B758-C889D463562D}"/>
              </a:ext>
            </a:extLst>
          </p:cNvPr>
          <p:cNvSpPr txBox="1">
            <a:spLocks/>
          </p:cNvSpPr>
          <p:nvPr/>
        </p:nvSpPr>
        <p:spPr>
          <a:xfrm>
            <a:off x="1524000" y="906826"/>
            <a:ext cx="9830047" cy="169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Open Google </a:t>
            </a:r>
            <a:r>
              <a:rPr lang="en-US" sz="2600" b="1" dirty="0"/>
              <a:t>Chrome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Copy &amp; Paste Web Page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sz="2600" dirty="0">
                <a:hlinkClick r:id="rId3"/>
              </a:rPr>
              <a:t>https://www.skype.com/en/free-conference-call/</a:t>
            </a:r>
            <a:endParaRPr lang="en-US" sz="2600" dirty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2988F1-BAA8-40D7-8156-EC898D84980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85433" y="2358888"/>
            <a:ext cx="6162289" cy="39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6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C08940-2BB2-4F6E-B6EE-0DF999F1C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02296"/>
            <a:ext cx="5255245" cy="42885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3323D6-39B8-4E41-A144-1F04DBE6C575}"/>
              </a:ext>
            </a:extLst>
          </p:cNvPr>
          <p:cNvSpPr txBox="1">
            <a:spLocks/>
          </p:cNvSpPr>
          <p:nvPr/>
        </p:nvSpPr>
        <p:spPr>
          <a:xfrm>
            <a:off x="1046838" y="406400"/>
            <a:ext cx="10098324" cy="8794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/>
              <a:t>Skype – The Basics – Host a meeting: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850506-02FD-4CAF-B407-48E66B90DE50}"/>
              </a:ext>
            </a:extLst>
          </p:cNvPr>
          <p:cNvSpPr txBox="1">
            <a:spLocks/>
          </p:cNvSpPr>
          <p:nvPr/>
        </p:nvSpPr>
        <p:spPr>
          <a:xfrm>
            <a:off x="6922453" y="1516780"/>
            <a:ext cx="4633443" cy="280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2800" dirty="0"/>
              <a:t>Click on: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“Create a free meeting”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251095-FACB-4105-8178-AEFE14962BF0}"/>
              </a:ext>
            </a:extLst>
          </p:cNvPr>
          <p:cNvCxnSpPr/>
          <p:nvPr/>
        </p:nvCxnSpPr>
        <p:spPr>
          <a:xfrm flipH="1">
            <a:off x="6347791" y="2517913"/>
            <a:ext cx="2928731" cy="21070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44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085C0-77B5-4175-894E-B0B3B74DC9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76218" y="666750"/>
            <a:ext cx="4543425" cy="568642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F99D014-7AC0-4D78-9C4A-DF9DB8090197}"/>
              </a:ext>
            </a:extLst>
          </p:cNvPr>
          <p:cNvSpPr txBox="1">
            <a:spLocks/>
          </p:cNvSpPr>
          <p:nvPr/>
        </p:nvSpPr>
        <p:spPr>
          <a:xfrm>
            <a:off x="6419643" y="440905"/>
            <a:ext cx="4633443" cy="1159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2800" dirty="0"/>
              <a:t>Click on: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“Share invite”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8B5FE-2A40-4210-A5CC-E64BD1701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886" y="2388291"/>
            <a:ext cx="3371850" cy="19621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A9E963-2234-4C8D-B667-652CABAB869C}"/>
              </a:ext>
            </a:extLst>
          </p:cNvPr>
          <p:cNvCxnSpPr/>
          <p:nvPr/>
        </p:nvCxnSpPr>
        <p:spPr>
          <a:xfrm flipH="1">
            <a:off x="5473148" y="1444487"/>
            <a:ext cx="2199861" cy="17998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8AF1535-DB8D-400D-99F3-3A9C7DFB47BB}"/>
              </a:ext>
            </a:extLst>
          </p:cNvPr>
          <p:cNvSpPr txBox="1"/>
          <p:nvPr/>
        </p:nvSpPr>
        <p:spPr>
          <a:xfrm>
            <a:off x="7040918" y="4508461"/>
            <a:ext cx="3979300" cy="1200329"/>
          </a:xfrm>
          <a:prstGeom prst="rect">
            <a:avLst/>
          </a:prstGeom>
          <a:noFill/>
          <a:ln w="57150">
            <a:solidFill>
              <a:srgbClr val="FB413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When you copy and paste you can paste the link to any email account, such as Yahoo, and also add the Skype link as an appointment on your calendar. </a:t>
            </a:r>
          </a:p>
        </p:txBody>
      </p:sp>
    </p:spTree>
    <p:extLst>
      <p:ext uri="{BB962C8B-B14F-4D97-AF65-F5344CB8AC3E}">
        <p14:creationId xmlns:p14="http://schemas.microsoft.com/office/powerpoint/2010/main" val="149102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6B120834-D10C-4F11-BFA2-1C35A4AA5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87"/>
          <a:stretch/>
        </p:blipFill>
        <p:spPr bwMode="auto">
          <a:xfrm>
            <a:off x="5771903" y="172278"/>
            <a:ext cx="4896097" cy="56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FB340E4-774E-4B89-BCCE-CF005AB28B46}"/>
              </a:ext>
            </a:extLst>
          </p:cNvPr>
          <p:cNvSpPr txBox="1">
            <a:spLocks/>
          </p:cNvSpPr>
          <p:nvPr/>
        </p:nvSpPr>
        <p:spPr>
          <a:xfrm>
            <a:off x="1039535" y="1314330"/>
            <a:ext cx="4732368" cy="2114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3000" dirty="0"/>
              <a:t>If you “Copy link” &amp; send via any email, like Yahoo,[NOT Outlook or Gmail] the Customer will see this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AEB405-55DA-40DB-B56E-C9BF09CC7F21}"/>
              </a:ext>
            </a:extLst>
          </p:cNvPr>
          <p:cNvCxnSpPr/>
          <p:nvPr/>
        </p:nvCxnSpPr>
        <p:spPr>
          <a:xfrm>
            <a:off x="3405719" y="3429000"/>
            <a:ext cx="212926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977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F1313-F2BA-4872-B26B-808096816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407" y="2316163"/>
            <a:ext cx="4455605" cy="4093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9571D-1F0E-418A-8D03-3C6245F12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934" y="1197726"/>
            <a:ext cx="5488078" cy="4262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A87EB6-2818-45DF-804D-781EEA9FCD3E}"/>
              </a:ext>
            </a:extLst>
          </p:cNvPr>
          <p:cNvSpPr txBox="1"/>
          <p:nvPr/>
        </p:nvSpPr>
        <p:spPr>
          <a:xfrm>
            <a:off x="1241268" y="586674"/>
            <a:ext cx="3979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you click on “Outlook Mail” –</a:t>
            </a:r>
          </a:p>
          <a:p>
            <a:r>
              <a:rPr lang="en-US" sz="2200" dirty="0"/>
              <a:t>It will open </a:t>
            </a:r>
            <a:r>
              <a:rPr lang="en-US" sz="2200" b="1" dirty="0"/>
              <a:t>YOUR</a:t>
            </a:r>
            <a:r>
              <a:rPr lang="en-US" sz="2200" dirty="0"/>
              <a:t> Outlook email login window on the Web Portal…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590ED0-F69B-43F8-B7F6-749C97F15BA5}"/>
              </a:ext>
            </a:extLst>
          </p:cNvPr>
          <p:cNvSpPr txBox="1"/>
          <p:nvPr/>
        </p:nvSpPr>
        <p:spPr>
          <a:xfrm>
            <a:off x="6700715" y="183774"/>
            <a:ext cx="397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Then this new email box will open with Meeting Link included: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922CBA-4DD7-4CDD-BB1A-C092F112855E}"/>
              </a:ext>
            </a:extLst>
          </p:cNvPr>
          <p:cNvCxnSpPr>
            <a:cxnSpLocks/>
          </p:cNvCxnSpPr>
          <p:nvPr/>
        </p:nvCxnSpPr>
        <p:spPr>
          <a:xfrm>
            <a:off x="2276670" y="1864848"/>
            <a:ext cx="765110" cy="35924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CC2514-0948-47F3-BAC6-4E5E6E4E3E20}"/>
              </a:ext>
            </a:extLst>
          </p:cNvPr>
          <p:cNvCxnSpPr/>
          <p:nvPr/>
        </p:nvCxnSpPr>
        <p:spPr>
          <a:xfrm>
            <a:off x="10343322" y="814238"/>
            <a:ext cx="0" cy="56654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4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977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A87EB6-2818-45DF-804D-781EEA9FCD3E}"/>
              </a:ext>
            </a:extLst>
          </p:cNvPr>
          <p:cNvSpPr txBox="1"/>
          <p:nvPr/>
        </p:nvSpPr>
        <p:spPr>
          <a:xfrm>
            <a:off x="860998" y="454500"/>
            <a:ext cx="28761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you click on “Gmail” </a:t>
            </a:r>
          </a:p>
          <a:p>
            <a:r>
              <a:rPr lang="en-US" sz="2200" dirty="0"/>
              <a:t>It will open this screen…</a:t>
            </a:r>
          </a:p>
          <a:p>
            <a:r>
              <a:rPr lang="en-US" sz="2200" dirty="0"/>
              <a:t>This also includes the meeting link-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922CBA-4DD7-4CDD-BB1A-C092F112855E}"/>
              </a:ext>
            </a:extLst>
          </p:cNvPr>
          <p:cNvCxnSpPr>
            <a:cxnSpLocks/>
          </p:cNvCxnSpPr>
          <p:nvPr/>
        </p:nvCxnSpPr>
        <p:spPr>
          <a:xfrm flipV="1">
            <a:off x="2619223" y="1902964"/>
            <a:ext cx="1567878" cy="1977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FE9F73E-E7FC-4D38-B43D-41D8AE776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"/>
          <a:stretch/>
        </p:blipFill>
        <p:spPr>
          <a:xfrm>
            <a:off x="4637084" y="399336"/>
            <a:ext cx="6693918" cy="53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755-8A2E-492F-AF23-A239C3176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D1DA7-B26A-4D92-B4D9-A647459E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2DCC9-0BB3-43AA-8653-DE590444282D}"/>
              </a:ext>
            </a:extLst>
          </p:cNvPr>
          <p:cNvSpPr/>
          <p:nvPr/>
        </p:nvSpPr>
        <p:spPr>
          <a:xfrm>
            <a:off x="5220568" y="3244334"/>
            <a:ext cx="17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WorkKeys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E2D5-CB31-4756-BEB1-71A66033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0C8F5-4A4A-4EAB-B9E4-5BCE217C3716}"/>
              </a:ext>
            </a:extLst>
          </p:cNvPr>
          <p:cNvPicPr/>
          <p:nvPr/>
        </p:nvPicPr>
        <p:blipFill rotWithShape="1">
          <a:blip r:embed="rId3"/>
          <a:srcRect b="8874"/>
          <a:stretch/>
        </p:blipFill>
        <p:spPr>
          <a:xfrm>
            <a:off x="1192726" y="812455"/>
            <a:ext cx="5173939" cy="557916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2B3C24A-265A-468A-BE9A-162B8B199C81}"/>
              </a:ext>
            </a:extLst>
          </p:cNvPr>
          <p:cNvSpPr txBox="1">
            <a:spLocks/>
          </p:cNvSpPr>
          <p:nvPr/>
        </p:nvSpPr>
        <p:spPr>
          <a:xfrm>
            <a:off x="6120417" y="232807"/>
            <a:ext cx="4633443" cy="1159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2800" dirty="0"/>
              <a:t>Click on:</a:t>
            </a:r>
          </a:p>
          <a:p>
            <a:pPr lvl="1" algn="l"/>
            <a:r>
              <a:rPr lang="en-US" sz="2800" dirty="0"/>
              <a:t>“Start call”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C41875-0905-4DF3-A5D6-8FD63CF02333}"/>
              </a:ext>
            </a:extLst>
          </p:cNvPr>
          <p:cNvCxnSpPr>
            <a:cxnSpLocks/>
          </p:cNvCxnSpPr>
          <p:nvPr/>
        </p:nvCxnSpPr>
        <p:spPr>
          <a:xfrm flipH="1">
            <a:off x="5363857" y="1232452"/>
            <a:ext cx="1938850" cy="33998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6320D22-7A8D-424A-A977-2544B58C85B4}"/>
              </a:ext>
            </a:extLst>
          </p:cNvPr>
          <p:cNvPicPr/>
          <p:nvPr/>
        </p:nvPicPr>
        <p:blipFill rotWithShape="1">
          <a:blip r:embed="rId4"/>
          <a:srcRect l="11559" t="19097" r="15279" b="7039"/>
          <a:stretch/>
        </p:blipFill>
        <p:spPr>
          <a:xfrm>
            <a:off x="8290084" y="1375434"/>
            <a:ext cx="3241933" cy="426905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44A8DA3-A1CE-4216-82F2-F88654D1CD6D}"/>
              </a:ext>
            </a:extLst>
          </p:cNvPr>
          <p:cNvSpPr txBox="1">
            <a:spLocks/>
          </p:cNvSpPr>
          <p:nvPr/>
        </p:nvSpPr>
        <p:spPr>
          <a:xfrm>
            <a:off x="6602760" y="2617021"/>
            <a:ext cx="2103958" cy="285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50000"/>
              </a:lnSpc>
              <a:spcBef>
                <a:spcPts val="0"/>
              </a:spcBef>
            </a:pPr>
            <a:r>
              <a:rPr lang="en-US" sz="2200" b="1" dirty="0"/>
              <a:t>Click on:</a:t>
            </a:r>
          </a:p>
          <a:p>
            <a:pPr marL="0" lvl="1" algn="l">
              <a:lnSpc>
                <a:spcPct val="150000"/>
              </a:lnSpc>
              <a:spcBef>
                <a:spcPts val="0"/>
              </a:spcBef>
            </a:pPr>
            <a:r>
              <a:rPr lang="en-US" sz="2200" b="1" dirty="0"/>
              <a:t>“Join as Guest”</a:t>
            </a:r>
          </a:p>
          <a:p>
            <a:pPr marL="0" lvl="2" algn="l">
              <a:lnSpc>
                <a:spcPct val="150000"/>
              </a:lnSpc>
              <a:spcBef>
                <a:spcPts val="0"/>
              </a:spcBef>
            </a:pPr>
            <a:endParaRPr lang="en-US" sz="2200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734BC48-6355-4D43-B47C-9C4D04D7F103}"/>
              </a:ext>
            </a:extLst>
          </p:cNvPr>
          <p:cNvCxnSpPr>
            <a:cxnSpLocks/>
          </p:cNvCxnSpPr>
          <p:nvPr/>
        </p:nvCxnSpPr>
        <p:spPr>
          <a:xfrm flipV="1">
            <a:off x="7302707" y="3650593"/>
            <a:ext cx="1343853" cy="160994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0212864-872C-4E33-AC39-91BB5CF09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482" y="949625"/>
            <a:ext cx="3241934" cy="11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413BE84E77C744AB2AE84C103EB22F" ma:contentTypeVersion="10" ma:contentTypeDescription="Create a new document." ma:contentTypeScope="" ma:versionID="e8679aa6b02c6cecc6021acc1e484a11">
  <xsd:schema xmlns:xsd="http://www.w3.org/2001/XMLSchema" xmlns:xs="http://www.w3.org/2001/XMLSchema" xmlns:p="http://schemas.microsoft.com/office/2006/metadata/properties" xmlns:ns3="243275b5-839f-4c49-923d-c52ce318981f" xmlns:ns4="93c00e0d-fb61-450a-91f0-0c58d2563de8" targetNamespace="http://schemas.microsoft.com/office/2006/metadata/properties" ma:root="true" ma:fieldsID="8292bb387d1b1b1034b675a03b42379c" ns3:_="" ns4:_="">
    <xsd:import namespace="243275b5-839f-4c49-923d-c52ce318981f"/>
    <xsd:import namespace="93c00e0d-fb61-450a-91f0-0c58d2563d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275b5-839f-4c49-923d-c52ce3189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00e0d-fb61-450a-91f0-0c58d2563de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00A3B-F56E-4D58-82C5-01C46BCE50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E06AAD-8098-42D9-84EF-7375E46339CB}">
  <ds:schemaRefs>
    <ds:schemaRef ds:uri="http://schemas.microsoft.com/office/2006/metadata/properties"/>
    <ds:schemaRef ds:uri="93c00e0d-fb61-450a-91f0-0c58d2563de8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43275b5-839f-4c49-923d-c52ce318981f"/>
  </ds:schemaRefs>
</ds:datastoreItem>
</file>

<file path=customXml/itemProps3.xml><?xml version="1.0" encoding="utf-8"?>
<ds:datastoreItem xmlns:ds="http://schemas.openxmlformats.org/officeDocument/2006/customXml" ds:itemID="{334103FF-D793-462C-93A6-570932345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3275b5-839f-4c49-923d-c52ce318981f"/>
    <ds:schemaRef ds:uri="93c00e0d-fb61-450a-91f0-0c58d2563d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460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Suzi Lenker [KDC]</dc:creator>
  <cp:lastModifiedBy>Janet Sutton</cp:lastModifiedBy>
  <cp:revision>5</cp:revision>
  <dcterms:created xsi:type="dcterms:W3CDTF">2020-04-07T15:02:58Z</dcterms:created>
  <dcterms:modified xsi:type="dcterms:W3CDTF">2020-05-11T14:57:15Z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0x01010043413BE84E77C744AB2AE84C103EB22F</vt:lpwstr>
  </property>
</Properties>
</file>